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75" r:id="rId5"/>
    <p:sldId id="258" r:id="rId6"/>
    <p:sldId id="259" r:id="rId7"/>
    <p:sldId id="274" r:id="rId8"/>
    <p:sldId id="260" r:id="rId9"/>
    <p:sldId id="261" r:id="rId10"/>
    <p:sldId id="262" r:id="rId11"/>
    <p:sldId id="263" r:id="rId12"/>
    <p:sldId id="265" r:id="rId13"/>
    <p:sldId id="264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6B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ógenes Manfroi" userId="f19a62a9-3e9f-4547-8b6e-8e1247681c3b" providerId="ADAL" clId="{D70E89B0-07A8-4528-9709-65D23ED13FAB}"/>
    <pc:docChg chg="addSld delSld">
      <pc:chgData name="Diógenes Manfroi" userId="f19a62a9-3e9f-4547-8b6e-8e1247681c3b" providerId="ADAL" clId="{D70E89B0-07A8-4528-9709-65D23ED13FAB}" dt="2026-02-06T18:20:05.695" v="1" actId="47"/>
      <pc:docMkLst>
        <pc:docMk/>
      </pc:docMkLst>
      <pc:sldChg chg="new del">
        <pc:chgData name="Diógenes Manfroi" userId="f19a62a9-3e9f-4547-8b6e-8e1247681c3b" providerId="ADAL" clId="{D70E89B0-07A8-4528-9709-65D23ED13FAB}" dt="2026-02-06T18:20:05.695" v="1" actId="47"/>
        <pc:sldMkLst>
          <pc:docMk/>
          <pc:sldMk cId="334729632" sldId="276"/>
        </pc:sldMkLst>
      </pc:sldChg>
    </pc:docChg>
  </pc:docChgLst>
  <pc:docChgLst>
    <pc:chgData name="Júlia Teixeira" userId="b4f41e3d-98d1-4bfb-a39a-5df42f7ba4a9" providerId="ADAL" clId="{9E653F61-369E-471B-AC9D-4D549D73D692}"/>
    <pc:docChg chg="undo custSel addSld delSld modSld modMainMaster">
      <pc:chgData name="Júlia Teixeira" userId="b4f41e3d-98d1-4bfb-a39a-5df42f7ba4a9" providerId="ADAL" clId="{9E653F61-369E-471B-AC9D-4D549D73D692}" dt="2026-01-26T14:08:48.648" v="383"/>
      <pc:docMkLst>
        <pc:docMk/>
      </pc:docMkLst>
      <pc:sldChg chg="modSp mod">
        <pc:chgData name="Júlia Teixeira" userId="b4f41e3d-98d1-4bfb-a39a-5df42f7ba4a9" providerId="ADAL" clId="{9E653F61-369E-471B-AC9D-4D549D73D692}" dt="2026-01-26T13:56:18.933" v="285" actId="166"/>
        <pc:sldMkLst>
          <pc:docMk/>
          <pc:sldMk cId="3028742693" sldId="258"/>
        </pc:sldMkLst>
        <pc:picChg chg="ord">
          <ac:chgData name="Júlia Teixeira" userId="b4f41e3d-98d1-4bfb-a39a-5df42f7ba4a9" providerId="ADAL" clId="{9E653F61-369E-471B-AC9D-4D549D73D692}" dt="2026-01-26T13:56:18.933" v="285" actId="166"/>
          <ac:picMkLst>
            <pc:docMk/>
            <pc:sldMk cId="3028742693" sldId="258"/>
            <ac:picMk id="3" creationId="{E97DCC92-2F3C-CA80-9BED-AF686D0FF0FB}"/>
          </ac:picMkLst>
        </pc:picChg>
      </pc:sldChg>
      <pc:sldChg chg="addSp modSp new mod">
        <pc:chgData name="Júlia Teixeira" userId="b4f41e3d-98d1-4bfb-a39a-5df42f7ba4a9" providerId="ADAL" clId="{9E653F61-369E-471B-AC9D-4D549D73D692}" dt="2026-01-26T14:07:08.032" v="353" actId="20577"/>
        <pc:sldMkLst>
          <pc:docMk/>
          <pc:sldMk cId="1958504087" sldId="274"/>
        </pc:sldMkLst>
        <pc:spChg chg="mod">
          <ac:chgData name="Júlia Teixeira" userId="b4f41e3d-98d1-4bfb-a39a-5df42f7ba4a9" providerId="ADAL" clId="{9E653F61-369E-471B-AC9D-4D549D73D692}" dt="2026-01-26T14:07:08.032" v="353" actId="20577"/>
          <ac:spMkLst>
            <pc:docMk/>
            <pc:sldMk cId="1958504087" sldId="274"/>
            <ac:spMk id="2" creationId="{A5654333-1BC9-7368-5E28-683919DC8615}"/>
          </ac:spMkLst>
        </pc:spChg>
        <pc:spChg chg="add mod">
          <ac:chgData name="Júlia Teixeira" userId="b4f41e3d-98d1-4bfb-a39a-5df42f7ba4a9" providerId="ADAL" clId="{9E653F61-369E-471B-AC9D-4D549D73D692}" dt="2026-01-26T14:06:59.808" v="349" actId="6549"/>
          <ac:spMkLst>
            <pc:docMk/>
            <pc:sldMk cId="1958504087" sldId="274"/>
            <ac:spMk id="3" creationId="{B4792A53-06C6-BA0A-5A98-ADB226F4DB8F}"/>
          </ac:spMkLst>
        </pc:spChg>
        <pc:spChg chg="add mod">
          <ac:chgData name="Júlia Teixeira" userId="b4f41e3d-98d1-4bfb-a39a-5df42f7ba4a9" providerId="ADAL" clId="{9E653F61-369E-471B-AC9D-4D549D73D692}" dt="2026-01-26T14:04:08.094" v="333"/>
          <ac:spMkLst>
            <pc:docMk/>
            <pc:sldMk cId="1958504087" sldId="274"/>
            <ac:spMk id="19" creationId="{6F3BD9D7-CC3D-3CE4-A4B3-FE9212D6158F}"/>
          </ac:spMkLst>
        </pc:spChg>
        <pc:spChg chg="add mod">
          <ac:chgData name="Júlia Teixeira" userId="b4f41e3d-98d1-4bfb-a39a-5df42f7ba4a9" providerId="ADAL" clId="{9E653F61-369E-471B-AC9D-4D549D73D692}" dt="2026-01-26T14:04:08.094" v="333"/>
          <ac:spMkLst>
            <pc:docMk/>
            <pc:sldMk cId="1958504087" sldId="274"/>
            <ac:spMk id="20" creationId="{46EBF181-C5A1-6C90-379F-1026B4FD5B79}"/>
          </ac:spMkLst>
        </pc:spChg>
        <pc:spChg chg="add mod">
          <ac:chgData name="Júlia Teixeira" userId="b4f41e3d-98d1-4bfb-a39a-5df42f7ba4a9" providerId="ADAL" clId="{9E653F61-369E-471B-AC9D-4D549D73D692}" dt="2026-01-26T14:04:08.094" v="333"/>
          <ac:spMkLst>
            <pc:docMk/>
            <pc:sldMk cId="1958504087" sldId="274"/>
            <ac:spMk id="21" creationId="{F8CA0AB3-10C1-2759-F259-F08676A148F8}"/>
          </ac:spMkLst>
        </pc:spChg>
        <pc:spChg chg="add mod">
          <ac:chgData name="Júlia Teixeira" userId="b4f41e3d-98d1-4bfb-a39a-5df42f7ba4a9" providerId="ADAL" clId="{9E653F61-369E-471B-AC9D-4D549D73D692}" dt="2026-01-26T14:04:08.094" v="333"/>
          <ac:spMkLst>
            <pc:docMk/>
            <pc:sldMk cId="1958504087" sldId="274"/>
            <ac:spMk id="22" creationId="{04514B71-0A87-FAC3-BCF0-2D9FA44E7F6F}"/>
          </ac:spMkLst>
        </pc:spChg>
        <pc:picChg chg="mod">
          <ac:chgData name="Júlia Teixeira" userId="b4f41e3d-98d1-4bfb-a39a-5df42f7ba4a9" providerId="ADAL" clId="{9E653F61-369E-471B-AC9D-4D549D73D692}" dt="2026-01-26T14:04:08.094" v="333"/>
          <ac:picMkLst>
            <pc:docMk/>
            <pc:sldMk cId="1958504087" sldId="274"/>
            <ac:picMk id="9" creationId="{D4416433-5D53-AC2D-1E15-04461A490E72}"/>
          </ac:picMkLst>
        </pc:picChg>
        <pc:picChg chg="mod">
          <ac:chgData name="Júlia Teixeira" userId="b4f41e3d-98d1-4bfb-a39a-5df42f7ba4a9" providerId="ADAL" clId="{9E653F61-369E-471B-AC9D-4D549D73D692}" dt="2026-01-26T14:04:08.094" v="333"/>
          <ac:picMkLst>
            <pc:docMk/>
            <pc:sldMk cId="1958504087" sldId="274"/>
            <ac:picMk id="11" creationId="{B55B057E-643E-9811-6564-325C6D18E8EC}"/>
          </ac:picMkLst>
        </pc:picChg>
        <pc:picChg chg="mod">
          <ac:chgData name="Júlia Teixeira" userId="b4f41e3d-98d1-4bfb-a39a-5df42f7ba4a9" providerId="ADAL" clId="{9E653F61-369E-471B-AC9D-4D549D73D692}" dt="2026-01-26T14:04:08.094" v="333"/>
          <ac:picMkLst>
            <pc:docMk/>
            <pc:sldMk cId="1958504087" sldId="274"/>
            <ac:picMk id="12" creationId="{2873BAEA-4FC6-CDE7-8AB7-3146ABB7E645}"/>
          </ac:picMkLst>
        </pc:picChg>
        <pc:picChg chg="mod">
          <ac:chgData name="Júlia Teixeira" userId="b4f41e3d-98d1-4bfb-a39a-5df42f7ba4a9" providerId="ADAL" clId="{9E653F61-369E-471B-AC9D-4D549D73D692}" dt="2026-01-26T14:04:08.094" v="333"/>
          <ac:picMkLst>
            <pc:docMk/>
            <pc:sldMk cId="1958504087" sldId="274"/>
            <ac:picMk id="17" creationId="{0EA5AA7F-4B15-C9C1-D048-8B5A027C2D5A}"/>
          </ac:picMkLst>
        </pc:picChg>
        <pc:picChg chg="mod">
          <ac:chgData name="Júlia Teixeira" userId="b4f41e3d-98d1-4bfb-a39a-5df42f7ba4a9" providerId="ADAL" clId="{9E653F61-369E-471B-AC9D-4D549D73D692}" dt="2026-01-26T14:04:08.094" v="333"/>
          <ac:picMkLst>
            <pc:docMk/>
            <pc:sldMk cId="1958504087" sldId="274"/>
            <ac:picMk id="18" creationId="{BCDFFC1D-4DB9-FBBD-D3E1-945A7135C499}"/>
          </ac:picMkLst>
        </pc:picChg>
      </pc:sldChg>
      <pc:sldChg chg="new">
        <pc:chgData name="Júlia Teixeira" userId="b4f41e3d-98d1-4bfb-a39a-5df42f7ba4a9" providerId="ADAL" clId="{9E653F61-369E-471B-AC9D-4D549D73D692}" dt="2026-01-26T14:07:42.704" v="356" actId="680"/>
        <pc:sldMkLst>
          <pc:docMk/>
          <pc:sldMk cId="3886225105" sldId="275"/>
        </pc:sldMkLst>
      </pc:sldChg>
      <pc:sldMasterChg chg="addSldLayout modSldLayout">
        <pc:chgData name="Júlia Teixeira" userId="b4f41e3d-98d1-4bfb-a39a-5df42f7ba4a9" providerId="ADAL" clId="{9E653F61-369E-471B-AC9D-4D549D73D692}" dt="2026-01-26T14:08:48.648" v="383"/>
        <pc:sldMasterMkLst>
          <pc:docMk/>
          <pc:sldMasterMk cId="685266448" sldId="2147483648"/>
        </pc:sldMasterMkLst>
        <pc:sldLayoutChg chg="addSp delSp modSp mod">
          <pc:chgData name="Júlia Teixeira" userId="b4f41e3d-98d1-4bfb-a39a-5df42f7ba4a9" providerId="ADAL" clId="{9E653F61-369E-471B-AC9D-4D549D73D692}" dt="2026-01-26T14:02:45.488" v="317" actId="21"/>
          <pc:sldLayoutMkLst>
            <pc:docMk/>
            <pc:sldMasterMk cId="685266448" sldId="2147483648"/>
            <pc:sldLayoutMk cId="44310286" sldId="2147483649"/>
          </pc:sldLayoutMkLst>
          <pc:spChg chg="add mod ord">
            <ac:chgData name="Júlia Teixeira" userId="b4f41e3d-98d1-4bfb-a39a-5df42f7ba4a9" providerId="ADAL" clId="{9E653F61-369E-471B-AC9D-4D549D73D692}" dt="2026-01-26T13:49:17.678" v="157" actId="1076"/>
            <ac:spMkLst>
              <pc:docMk/>
              <pc:sldMasterMk cId="685266448" sldId="2147483648"/>
              <pc:sldLayoutMk cId="44310286" sldId="2147483649"/>
              <ac:spMk id="11" creationId="{96797D50-A9B8-4EA1-A8F1-02436A8A7477}"/>
            </ac:spMkLst>
          </pc:spChg>
          <pc:spChg chg="add mod">
            <ac:chgData name="Júlia Teixeira" userId="b4f41e3d-98d1-4bfb-a39a-5df42f7ba4a9" providerId="ADAL" clId="{9E653F61-369E-471B-AC9D-4D549D73D692}" dt="2026-01-26T13:52:39.506" v="252" actId="14100"/>
            <ac:spMkLst>
              <pc:docMk/>
              <pc:sldMasterMk cId="685266448" sldId="2147483648"/>
              <pc:sldLayoutMk cId="44310286" sldId="2147483649"/>
              <ac:spMk id="13" creationId="{2457D01F-3939-8CBC-51DA-8C48761DE517}"/>
            </ac:spMkLst>
          </pc:spChg>
          <pc:spChg chg="add mod">
            <ac:chgData name="Júlia Teixeira" userId="b4f41e3d-98d1-4bfb-a39a-5df42f7ba4a9" providerId="ADAL" clId="{9E653F61-369E-471B-AC9D-4D549D73D692}" dt="2026-01-26T13:55:34.942" v="280" actId="1076"/>
            <ac:spMkLst>
              <pc:docMk/>
              <pc:sldMasterMk cId="685266448" sldId="2147483648"/>
              <pc:sldLayoutMk cId="44310286" sldId="2147483649"/>
              <ac:spMk id="21" creationId="{933F8048-ED73-5E7B-6F02-526AD4E78368}"/>
            </ac:spMkLst>
          </pc:spChg>
          <pc:spChg chg="add mod">
            <ac:chgData name="Júlia Teixeira" userId="b4f41e3d-98d1-4bfb-a39a-5df42f7ba4a9" providerId="ADAL" clId="{9E653F61-369E-471B-AC9D-4D549D73D692}" dt="2026-01-26T13:55:58.805" v="284" actId="1076"/>
            <ac:spMkLst>
              <pc:docMk/>
              <pc:sldMasterMk cId="685266448" sldId="2147483648"/>
              <pc:sldLayoutMk cId="44310286" sldId="2147483649"/>
              <ac:spMk id="26" creationId="{A62B87D9-7418-C913-7F55-C79D2CD8B9A9}"/>
            </ac:spMkLst>
          </pc:spChg>
          <pc:spChg chg="add mod">
            <ac:chgData name="Júlia Teixeira" userId="b4f41e3d-98d1-4bfb-a39a-5df42f7ba4a9" providerId="ADAL" clId="{9E653F61-369E-471B-AC9D-4D549D73D692}" dt="2026-01-26T13:55:01.229" v="273" actId="1076"/>
            <ac:spMkLst>
              <pc:docMk/>
              <pc:sldMasterMk cId="685266448" sldId="2147483648"/>
              <pc:sldLayoutMk cId="44310286" sldId="2147483649"/>
              <ac:spMk id="31" creationId="{0446D53C-2708-4343-A657-989156E5F7EE}"/>
            </ac:spMkLst>
          </pc:spChg>
          <pc:picChg chg="add mod">
            <ac:chgData name="Júlia Teixeira" userId="b4f41e3d-98d1-4bfb-a39a-5df42f7ba4a9" providerId="ADAL" clId="{9E653F61-369E-471B-AC9D-4D549D73D692}" dt="2026-01-26T13:51:19.848" v="191" actId="1076"/>
            <ac:picMkLst>
              <pc:docMk/>
              <pc:sldMasterMk cId="685266448" sldId="2147483648"/>
              <pc:sldLayoutMk cId="44310286" sldId="2147483649"/>
              <ac:picMk id="22" creationId="{3C27720A-7C72-BC95-1491-3AB7D91A2480}"/>
            </ac:picMkLst>
          </pc:picChg>
          <pc:cxnChg chg="mod">
            <ac:chgData name="Júlia Teixeira" userId="b4f41e3d-98d1-4bfb-a39a-5df42f7ba4a9" providerId="ADAL" clId="{9E653F61-369E-471B-AC9D-4D549D73D692}" dt="2026-01-26T13:48:34.667" v="141" actId="1037"/>
            <ac:cxnSpMkLst>
              <pc:docMk/>
              <pc:sldMasterMk cId="685266448" sldId="2147483648"/>
              <pc:sldLayoutMk cId="44310286" sldId="2147483649"/>
              <ac:cxnSpMk id="23" creationId="{089DA3E9-5E9D-DE68-B62C-262F2D89D797}"/>
            </ac:cxnSpMkLst>
          </pc:cxnChg>
          <pc:cxnChg chg="add mod">
            <ac:chgData name="Júlia Teixeira" userId="b4f41e3d-98d1-4bfb-a39a-5df42f7ba4a9" providerId="ADAL" clId="{9E653F61-369E-471B-AC9D-4D549D73D692}" dt="2026-01-26T13:46:19.666" v="75" actId="1076"/>
            <ac:cxnSpMkLst>
              <pc:docMk/>
              <pc:sldMasterMk cId="685266448" sldId="2147483648"/>
              <pc:sldLayoutMk cId="44310286" sldId="2147483649"/>
              <ac:cxnSpMk id="24" creationId="{2D9EF4DC-1FD2-FDBB-9F4A-769D0FBD8B63}"/>
            </ac:cxnSpMkLst>
          </pc:cxnChg>
        </pc:sldLayoutChg>
        <pc:sldLayoutChg chg="addSp delSp modSp mod">
          <pc:chgData name="Júlia Teixeira" userId="b4f41e3d-98d1-4bfb-a39a-5df42f7ba4a9" providerId="ADAL" clId="{9E653F61-369E-471B-AC9D-4D549D73D692}" dt="2026-01-26T14:08:19.330" v="367" actId="1038"/>
          <pc:sldLayoutMkLst>
            <pc:docMk/>
            <pc:sldMasterMk cId="685266448" sldId="2147483648"/>
            <pc:sldLayoutMk cId="340249912" sldId="2147483650"/>
          </pc:sldLayoutMkLst>
          <pc:spChg chg="add mod">
            <ac:chgData name="Júlia Teixeira" userId="b4f41e3d-98d1-4bfb-a39a-5df42f7ba4a9" providerId="ADAL" clId="{9E653F61-369E-471B-AC9D-4D549D73D692}" dt="2026-01-26T14:08:19.330" v="367" actId="1038"/>
            <ac:spMkLst>
              <pc:docMk/>
              <pc:sldMasterMk cId="685266448" sldId="2147483648"/>
              <pc:sldLayoutMk cId="340249912" sldId="2147483650"/>
              <ac:spMk id="2" creationId="{984B3678-9EB0-8980-C533-94E0F27F176F}"/>
            </ac:spMkLst>
          </pc:spChg>
          <pc:spChg chg="mod">
            <ac:chgData name="Júlia Teixeira" userId="b4f41e3d-98d1-4bfb-a39a-5df42f7ba4a9" providerId="ADAL" clId="{9E653F61-369E-471B-AC9D-4D549D73D692}" dt="2026-01-26T13:54:26.886" v="269" actId="2711"/>
            <ac:spMkLst>
              <pc:docMk/>
              <pc:sldMasterMk cId="685266448" sldId="2147483648"/>
              <pc:sldLayoutMk cId="340249912" sldId="2147483650"/>
              <ac:spMk id="8" creationId="{9321A342-9278-1977-0BB7-182D3A99F358}"/>
            </ac:spMkLst>
          </pc:spChg>
          <pc:picChg chg="add mod">
            <ac:chgData name="Júlia Teixeira" userId="b4f41e3d-98d1-4bfb-a39a-5df42f7ba4a9" providerId="ADAL" clId="{9E653F61-369E-471B-AC9D-4D549D73D692}" dt="2026-01-26T14:00:29.196" v="301" actId="1076"/>
            <ac:picMkLst>
              <pc:docMk/>
              <pc:sldMasterMk cId="685266448" sldId="2147483648"/>
              <pc:sldLayoutMk cId="340249912" sldId="2147483650"/>
              <ac:picMk id="5" creationId="{B2E30461-EA3B-B9BD-011E-B126F1F4F1ED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3:33:24.108" v="23" actId="14100"/>
          <pc:sldLayoutMkLst>
            <pc:docMk/>
            <pc:sldMasterMk cId="685266448" sldId="2147483648"/>
            <pc:sldLayoutMk cId="1286512016" sldId="2147483659"/>
          </pc:sldLayoutMkLst>
          <pc:spChg chg="add mod">
            <ac:chgData name="Júlia Teixeira" userId="b4f41e3d-98d1-4bfb-a39a-5df42f7ba4a9" providerId="ADAL" clId="{9E653F61-369E-471B-AC9D-4D549D73D692}" dt="2026-01-26T13:33:24.108" v="23" actId="14100"/>
            <ac:spMkLst>
              <pc:docMk/>
              <pc:sldMasterMk cId="685266448" sldId="2147483648"/>
              <pc:sldLayoutMk cId="1286512016" sldId="2147483659"/>
              <ac:spMk id="6" creationId="{00EC8DFD-B966-5FE8-B108-E78A725FC514}"/>
            </ac:spMkLst>
          </pc:spChg>
          <pc:spChg chg="add mod">
            <ac:chgData name="Júlia Teixeira" userId="b4f41e3d-98d1-4bfb-a39a-5df42f7ba4a9" providerId="ADAL" clId="{9E653F61-369E-471B-AC9D-4D549D73D692}" dt="2026-01-26T12:58:17.233" v="5"/>
            <ac:spMkLst>
              <pc:docMk/>
              <pc:sldMasterMk cId="685266448" sldId="2147483648"/>
              <pc:sldLayoutMk cId="1286512016" sldId="2147483659"/>
              <ac:spMk id="10" creationId="{CD0DD544-FF39-3051-EA9A-C9E5B3D764E8}"/>
            </ac:spMkLst>
          </pc:spChg>
          <pc:spChg chg="add mod">
            <ac:chgData name="Júlia Teixeira" userId="b4f41e3d-98d1-4bfb-a39a-5df42f7ba4a9" providerId="ADAL" clId="{9E653F61-369E-471B-AC9D-4D549D73D692}" dt="2026-01-26T12:58:17.233" v="5"/>
            <ac:spMkLst>
              <pc:docMk/>
              <pc:sldMasterMk cId="685266448" sldId="2147483648"/>
              <pc:sldLayoutMk cId="1286512016" sldId="2147483659"/>
              <ac:spMk id="12" creationId="{B1B95131-927C-8B23-1E11-512F125904C6}"/>
            </ac:spMkLst>
          </pc:spChg>
          <pc:spChg chg="add mod">
            <ac:chgData name="Júlia Teixeira" userId="b4f41e3d-98d1-4bfb-a39a-5df42f7ba4a9" providerId="ADAL" clId="{9E653F61-369E-471B-AC9D-4D549D73D692}" dt="2026-01-26T12:58:17.233" v="5"/>
            <ac:spMkLst>
              <pc:docMk/>
              <pc:sldMasterMk cId="685266448" sldId="2147483648"/>
              <pc:sldLayoutMk cId="1286512016" sldId="2147483659"/>
              <ac:spMk id="13" creationId="{6510F823-3B45-775B-C5BE-A9689C4AC136}"/>
            </ac:spMkLst>
          </pc:spChg>
          <pc:spChg chg="add mod">
            <ac:chgData name="Júlia Teixeira" userId="b4f41e3d-98d1-4bfb-a39a-5df42f7ba4a9" providerId="ADAL" clId="{9E653F61-369E-471B-AC9D-4D549D73D692}" dt="2026-01-26T12:58:17.233" v="5"/>
            <ac:spMkLst>
              <pc:docMk/>
              <pc:sldMasterMk cId="685266448" sldId="2147483648"/>
              <pc:sldLayoutMk cId="1286512016" sldId="2147483659"/>
              <ac:spMk id="19" creationId="{B0139B10-3777-7E1E-82ED-4325366961DE}"/>
            </ac:spMkLst>
          </pc:spChg>
          <pc:spChg chg="add mod">
            <ac:chgData name="Júlia Teixeira" userId="b4f41e3d-98d1-4bfb-a39a-5df42f7ba4a9" providerId="ADAL" clId="{9E653F61-369E-471B-AC9D-4D549D73D692}" dt="2026-01-26T12:58:17.233" v="5"/>
            <ac:spMkLst>
              <pc:docMk/>
              <pc:sldMasterMk cId="685266448" sldId="2147483648"/>
              <pc:sldLayoutMk cId="1286512016" sldId="2147483659"/>
              <ac:spMk id="20" creationId="{AAA44954-1194-D821-33D4-950E7B582BC7}"/>
            </ac:spMkLst>
          </pc:spChg>
          <pc:spChg chg="add mod">
            <ac:chgData name="Júlia Teixeira" userId="b4f41e3d-98d1-4bfb-a39a-5df42f7ba4a9" providerId="ADAL" clId="{9E653F61-369E-471B-AC9D-4D549D73D692}" dt="2026-01-26T13:26:08.242" v="19" actId="1076"/>
            <ac:spMkLst>
              <pc:docMk/>
              <pc:sldMasterMk cId="685266448" sldId="2147483648"/>
              <pc:sldLayoutMk cId="1286512016" sldId="2147483659"/>
              <ac:spMk id="21" creationId="{3764E9E1-E68D-4144-E457-96CD6F8B5EA9}"/>
            </ac:spMkLst>
          </pc:spChg>
          <pc:picChg chg="add mod">
            <ac:chgData name="Júlia Teixeira" userId="b4f41e3d-98d1-4bfb-a39a-5df42f7ba4a9" providerId="ADAL" clId="{9E653F61-369E-471B-AC9D-4D549D73D692}" dt="2026-01-26T13:26:15.326" v="20" actId="1076"/>
            <ac:picMkLst>
              <pc:docMk/>
              <pc:sldMasterMk cId="685266448" sldId="2147483648"/>
              <pc:sldLayoutMk cId="1286512016" sldId="2147483659"/>
              <ac:picMk id="22" creationId="{1E93971A-DF78-A6D5-0110-0F0F05EA665C}"/>
            </ac:picMkLst>
          </pc:picChg>
          <pc:picChg chg="add mod">
            <ac:chgData name="Júlia Teixeira" userId="b4f41e3d-98d1-4bfb-a39a-5df42f7ba4a9" providerId="ADAL" clId="{9E653F61-369E-471B-AC9D-4D549D73D692}" dt="2026-01-26T13:25:49.427" v="17" actId="1076"/>
            <ac:picMkLst>
              <pc:docMk/>
              <pc:sldMasterMk cId="685266448" sldId="2147483648"/>
              <pc:sldLayoutMk cId="1286512016" sldId="2147483659"/>
              <ac:picMk id="23" creationId="{AE7E2834-7AC1-39E6-419B-44F69FDB79B2}"/>
            </ac:picMkLst>
          </pc:picChg>
          <pc:cxnChg chg="add mod">
            <ac:chgData name="Júlia Teixeira" userId="b4f41e3d-98d1-4bfb-a39a-5df42f7ba4a9" providerId="ADAL" clId="{9E653F61-369E-471B-AC9D-4D549D73D692}" dt="2026-01-26T12:58:17.233" v="5"/>
            <ac:cxnSpMkLst>
              <pc:docMk/>
              <pc:sldMasterMk cId="685266448" sldId="2147483648"/>
              <pc:sldLayoutMk cId="1286512016" sldId="2147483659"/>
              <ac:cxnSpMk id="7" creationId="{2B13D6AE-83DA-F338-BE64-9386B199FA2B}"/>
            </ac:cxnSpMkLst>
          </pc:cxnChg>
        </pc:sldLayoutChg>
        <pc:sldLayoutChg chg="addSp delSp modSp mod">
          <pc:chgData name="Júlia Teixeira" userId="b4f41e3d-98d1-4bfb-a39a-5df42f7ba4a9" providerId="ADAL" clId="{9E653F61-369E-471B-AC9D-4D549D73D692}" dt="2026-01-26T14:08:33.559" v="373"/>
          <pc:sldLayoutMkLst>
            <pc:docMk/>
            <pc:sldMasterMk cId="685266448" sldId="2147483648"/>
            <pc:sldLayoutMk cId="2756536546" sldId="2147483660"/>
          </pc:sldLayoutMkLst>
          <pc:spChg chg="add mod">
            <ac:chgData name="Júlia Teixeira" userId="b4f41e3d-98d1-4bfb-a39a-5df42f7ba4a9" providerId="ADAL" clId="{9E653F61-369E-471B-AC9D-4D549D73D692}" dt="2026-01-26T13:54:37.477" v="271"/>
            <ac:spMkLst>
              <pc:docMk/>
              <pc:sldMasterMk cId="685266448" sldId="2147483648"/>
              <pc:sldLayoutMk cId="2756536546" sldId="2147483660"/>
              <ac:spMk id="5" creationId="{D8F9928D-F142-7296-5523-E13EC2F48EA7}"/>
            </ac:spMkLst>
          </pc:spChg>
          <pc:spChg chg="add mod">
            <ac:chgData name="Júlia Teixeira" userId="b4f41e3d-98d1-4bfb-a39a-5df42f7ba4a9" providerId="ADAL" clId="{9E653F61-369E-471B-AC9D-4D549D73D692}" dt="2026-01-26T13:56:56.373" v="286"/>
            <ac:spMkLst>
              <pc:docMk/>
              <pc:sldMasterMk cId="685266448" sldId="2147483648"/>
              <pc:sldLayoutMk cId="2756536546" sldId="2147483660"/>
              <ac:spMk id="6" creationId="{73984412-CCAD-49CC-52D8-0289124B2D92}"/>
            </ac:spMkLst>
          </pc:spChg>
          <pc:spChg chg="add mod">
            <ac:chgData name="Júlia Teixeira" userId="b4f41e3d-98d1-4bfb-a39a-5df42f7ba4a9" providerId="ADAL" clId="{9E653F61-369E-471B-AC9D-4D549D73D692}" dt="2026-01-26T13:57:29.717" v="288" actId="11529"/>
            <ac:spMkLst>
              <pc:docMk/>
              <pc:sldMasterMk cId="685266448" sldId="2147483648"/>
              <pc:sldLayoutMk cId="2756536546" sldId="2147483660"/>
              <ac:spMk id="10" creationId="{E0974133-3098-08DF-6E1C-EA4342A67CFA}"/>
            </ac:spMkLst>
          </pc:spChg>
          <pc:spChg chg="add mod">
            <ac:chgData name="Júlia Teixeira" userId="b4f41e3d-98d1-4bfb-a39a-5df42f7ba4a9" providerId="ADAL" clId="{9E653F61-369E-471B-AC9D-4D549D73D692}" dt="2026-01-26T14:08:33.559" v="373"/>
            <ac:spMkLst>
              <pc:docMk/>
              <pc:sldMasterMk cId="685266448" sldId="2147483648"/>
              <pc:sldLayoutMk cId="2756536546" sldId="2147483660"/>
              <ac:spMk id="13" creationId="{800CB8BA-DD6A-C305-358D-D78761A5C57F}"/>
            </ac:spMkLst>
          </pc:spChg>
          <pc:spChg chg="mod">
            <ac:chgData name="Júlia Teixeira" userId="b4f41e3d-98d1-4bfb-a39a-5df42f7ba4a9" providerId="ADAL" clId="{9E653F61-369E-471B-AC9D-4D549D73D692}" dt="2026-01-26T13:54:15.552" v="268" actId="1076"/>
            <ac:spMkLst>
              <pc:docMk/>
              <pc:sldMasterMk cId="685266448" sldId="2147483648"/>
              <pc:sldLayoutMk cId="2756536546" sldId="2147483660"/>
              <ac:spMk id="15" creationId="{0EFB71BC-533F-CD92-E79E-1F21AF5AAB02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4:08:43" v="379"/>
          <pc:sldLayoutMkLst>
            <pc:docMk/>
            <pc:sldMasterMk cId="685266448" sldId="2147483648"/>
            <pc:sldLayoutMk cId="3949747996" sldId="2147483661"/>
          </pc:sldLayoutMkLst>
          <pc:spChg chg="add mod">
            <ac:chgData name="Júlia Teixeira" userId="b4f41e3d-98d1-4bfb-a39a-5df42f7ba4a9" providerId="ADAL" clId="{9E653F61-369E-471B-AC9D-4D549D73D692}" dt="2026-01-26T13:57:53.772" v="293" actId="1076"/>
            <ac:spMkLst>
              <pc:docMk/>
              <pc:sldMasterMk cId="685266448" sldId="2147483648"/>
              <pc:sldLayoutMk cId="3949747996" sldId="2147483661"/>
              <ac:spMk id="2" creationId="{E001CF2F-41E9-C9CA-FE91-F60D565F9A5C}"/>
            </ac:spMkLst>
          </pc:spChg>
          <pc:spChg chg="add mod">
            <ac:chgData name="Júlia Teixeira" userId="b4f41e3d-98d1-4bfb-a39a-5df42f7ba4a9" providerId="ADAL" clId="{9E653F61-369E-471B-AC9D-4D549D73D692}" dt="2026-01-26T13:57:53.772" v="293" actId="1076"/>
            <ac:spMkLst>
              <pc:docMk/>
              <pc:sldMasterMk cId="685266448" sldId="2147483648"/>
              <pc:sldLayoutMk cId="3949747996" sldId="2147483661"/>
              <ac:spMk id="4" creationId="{788FFD04-215E-FA91-A17A-8AC5457248FC}"/>
            </ac:spMkLst>
          </pc:spChg>
          <pc:spChg chg="add mod">
            <ac:chgData name="Júlia Teixeira" userId="b4f41e3d-98d1-4bfb-a39a-5df42f7ba4a9" providerId="ADAL" clId="{9E653F61-369E-471B-AC9D-4D549D73D692}" dt="2026-01-26T13:58:05.089" v="295" actId="1076"/>
            <ac:spMkLst>
              <pc:docMk/>
              <pc:sldMasterMk cId="685266448" sldId="2147483648"/>
              <pc:sldLayoutMk cId="3949747996" sldId="2147483661"/>
              <ac:spMk id="7" creationId="{C91120E0-25C3-D211-2C48-AC65C61DA45F}"/>
            </ac:spMkLst>
          </pc:spChg>
          <pc:spChg chg="add mod">
            <ac:chgData name="Júlia Teixeira" userId="b4f41e3d-98d1-4bfb-a39a-5df42f7ba4a9" providerId="ADAL" clId="{9E653F61-369E-471B-AC9D-4D549D73D692}" dt="2026-01-26T13:58:05.089" v="295" actId="1076"/>
            <ac:spMkLst>
              <pc:docMk/>
              <pc:sldMasterMk cId="685266448" sldId="2147483648"/>
              <pc:sldLayoutMk cId="3949747996" sldId="2147483661"/>
              <ac:spMk id="8" creationId="{00DA4934-0D92-C7FE-7090-CE9F53A6D21F}"/>
            </ac:spMkLst>
          </pc:spChg>
          <pc:spChg chg="add mod">
            <ac:chgData name="Júlia Teixeira" userId="b4f41e3d-98d1-4bfb-a39a-5df42f7ba4a9" providerId="ADAL" clId="{9E653F61-369E-471B-AC9D-4D549D73D692}" dt="2026-01-26T14:08:43" v="379"/>
            <ac:spMkLst>
              <pc:docMk/>
              <pc:sldMasterMk cId="685266448" sldId="2147483648"/>
              <pc:sldLayoutMk cId="3949747996" sldId="2147483661"/>
              <ac:spMk id="9" creationId="{7DFD1029-398A-A6D0-4C25-BEC1281E2C45}"/>
            </ac:spMkLst>
          </pc:spChg>
          <pc:spChg chg="mod">
            <ac:chgData name="Júlia Teixeira" userId="b4f41e3d-98d1-4bfb-a39a-5df42f7ba4a9" providerId="ADAL" clId="{9E653F61-369E-471B-AC9D-4D549D73D692}" dt="2026-01-26T13:57:43.891" v="290" actId="14100"/>
            <ac:spMkLst>
              <pc:docMk/>
              <pc:sldMasterMk cId="685266448" sldId="2147483648"/>
              <pc:sldLayoutMk cId="3949747996" sldId="2147483661"/>
              <ac:spMk id="10" creationId="{E0974133-3098-08DF-6E1C-EA4342A67CFA}"/>
            </ac:spMkLst>
          </pc:spChg>
          <pc:spChg chg="mod">
            <ac:chgData name="Júlia Teixeira" userId="b4f41e3d-98d1-4bfb-a39a-5df42f7ba4a9" providerId="ADAL" clId="{9E653F61-369E-471B-AC9D-4D549D73D692}" dt="2026-01-26T13:57:46.419" v="291" actId="1076"/>
            <ac:spMkLst>
              <pc:docMk/>
              <pc:sldMasterMk cId="685266448" sldId="2147483648"/>
              <pc:sldLayoutMk cId="3949747996" sldId="2147483661"/>
              <ac:spMk id="15" creationId="{0EFB71BC-533F-CD92-E79E-1F21AF5AAB02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4:08:36.288" v="375"/>
          <pc:sldLayoutMkLst>
            <pc:docMk/>
            <pc:sldMasterMk cId="685266448" sldId="2147483648"/>
            <pc:sldLayoutMk cId="692398134" sldId="2147483662"/>
          </pc:sldLayoutMkLst>
          <pc:spChg chg="add mod">
            <ac:chgData name="Júlia Teixeira" userId="b4f41e3d-98d1-4bfb-a39a-5df42f7ba4a9" providerId="ADAL" clId="{9E653F61-369E-471B-AC9D-4D549D73D692}" dt="2026-01-26T14:08:36.288" v="375"/>
            <ac:spMkLst>
              <pc:docMk/>
              <pc:sldMasterMk cId="685266448" sldId="2147483648"/>
              <pc:sldLayoutMk cId="692398134" sldId="2147483662"/>
              <ac:spMk id="4" creationId="{488D5203-5F0E-29E7-1BC9-EA8C02248230}"/>
            </ac:spMkLst>
          </pc:spChg>
          <pc:picChg chg="add mod">
            <ac:chgData name="Júlia Teixeira" userId="b4f41e3d-98d1-4bfb-a39a-5df42f7ba4a9" providerId="ADAL" clId="{9E653F61-369E-471B-AC9D-4D549D73D692}" dt="2026-01-26T14:01:07.282" v="304"/>
            <ac:picMkLst>
              <pc:docMk/>
              <pc:sldMasterMk cId="685266448" sldId="2147483648"/>
              <pc:sldLayoutMk cId="692398134" sldId="2147483662"/>
              <ac:picMk id="2" creationId="{A7392777-4307-B24D-DDC6-B257062E1FD3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4:08:45.720" v="381"/>
          <pc:sldLayoutMkLst>
            <pc:docMk/>
            <pc:sldMasterMk cId="685266448" sldId="2147483648"/>
            <pc:sldLayoutMk cId="3792748407" sldId="2147483663"/>
          </pc:sldLayoutMkLst>
          <pc:spChg chg="add mod">
            <ac:chgData name="Júlia Teixeira" userId="b4f41e3d-98d1-4bfb-a39a-5df42f7ba4a9" providerId="ADAL" clId="{9E653F61-369E-471B-AC9D-4D549D73D692}" dt="2026-01-26T14:08:45.720" v="381"/>
            <ac:spMkLst>
              <pc:docMk/>
              <pc:sldMasterMk cId="685266448" sldId="2147483648"/>
              <pc:sldLayoutMk cId="3792748407" sldId="2147483663"/>
              <ac:spMk id="11" creationId="{FAAA7C56-B2DA-1B4C-DB20-9280F791E45D}"/>
            </ac:spMkLst>
          </pc:spChg>
          <pc:picChg chg="add mod">
            <ac:chgData name="Júlia Teixeira" userId="b4f41e3d-98d1-4bfb-a39a-5df42f7ba4a9" providerId="ADAL" clId="{9E653F61-369E-471B-AC9D-4D549D73D692}" dt="2026-01-26T14:01:11.801" v="307" actId="1076"/>
            <ac:picMkLst>
              <pc:docMk/>
              <pc:sldMasterMk cId="685266448" sldId="2147483648"/>
              <pc:sldLayoutMk cId="3792748407" sldId="2147483663"/>
              <ac:picMk id="9" creationId="{83922A94-C360-D95A-FEDC-C908D58A6EE1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4:08:28.248" v="369"/>
          <pc:sldLayoutMkLst>
            <pc:docMk/>
            <pc:sldMasterMk cId="685266448" sldId="2147483648"/>
            <pc:sldLayoutMk cId="3553049145" sldId="2147483664"/>
          </pc:sldLayoutMkLst>
          <pc:spChg chg="add mod">
            <ac:chgData name="Júlia Teixeira" userId="b4f41e3d-98d1-4bfb-a39a-5df42f7ba4a9" providerId="ADAL" clId="{9E653F61-369E-471B-AC9D-4D549D73D692}" dt="2026-01-26T14:08:28.248" v="369"/>
            <ac:spMkLst>
              <pc:docMk/>
              <pc:sldMasterMk cId="685266448" sldId="2147483648"/>
              <pc:sldLayoutMk cId="3553049145" sldId="2147483664"/>
              <ac:spMk id="4" creationId="{9AAA2D23-5B15-D131-A1EE-143B3BF273E6}"/>
            </ac:spMkLst>
          </pc:spChg>
          <pc:picChg chg="add mod">
            <ac:chgData name="Júlia Teixeira" userId="b4f41e3d-98d1-4bfb-a39a-5df42f7ba4a9" providerId="ADAL" clId="{9E653F61-369E-471B-AC9D-4D549D73D692}" dt="2026-01-26T14:01:55.850" v="309" actId="208"/>
            <ac:picMkLst>
              <pc:docMk/>
              <pc:sldMasterMk cId="685266448" sldId="2147483648"/>
              <pc:sldLayoutMk cId="3553049145" sldId="2147483664"/>
              <ac:picMk id="3" creationId="{6F48E496-84ED-FCC3-2C6E-CF59FC79E61F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4:08:39.496" v="377"/>
          <pc:sldLayoutMkLst>
            <pc:docMk/>
            <pc:sldMasterMk cId="685266448" sldId="2147483648"/>
            <pc:sldLayoutMk cId="2111046852" sldId="2147483665"/>
          </pc:sldLayoutMkLst>
          <pc:spChg chg="add mod">
            <ac:chgData name="Júlia Teixeira" userId="b4f41e3d-98d1-4bfb-a39a-5df42f7ba4a9" providerId="ADAL" clId="{9E653F61-369E-471B-AC9D-4D549D73D692}" dt="2026-01-26T14:08:39.496" v="377"/>
            <ac:spMkLst>
              <pc:docMk/>
              <pc:sldMasterMk cId="685266448" sldId="2147483648"/>
              <pc:sldLayoutMk cId="2111046852" sldId="2147483665"/>
              <ac:spMk id="6" creationId="{55E92B1A-F642-C39A-194D-463AF8DF874C}"/>
            </ac:spMkLst>
          </pc:spChg>
          <pc:picChg chg="add mod">
            <ac:chgData name="Júlia Teixeira" userId="b4f41e3d-98d1-4bfb-a39a-5df42f7ba4a9" providerId="ADAL" clId="{9E653F61-369E-471B-AC9D-4D549D73D692}" dt="2026-01-26T14:02:20.723" v="313"/>
            <ac:picMkLst>
              <pc:docMk/>
              <pc:sldMasterMk cId="685266448" sldId="2147483648"/>
              <pc:sldLayoutMk cId="2111046852" sldId="2147483665"/>
              <ac:picMk id="4" creationId="{A360AF91-4C11-8E05-A15E-695562734436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4:08:48.648" v="383"/>
          <pc:sldLayoutMkLst>
            <pc:docMk/>
            <pc:sldMasterMk cId="685266448" sldId="2147483648"/>
            <pc:sldLayoutMk cId="3211765011" sldId="2147483666"/>
          </pc:sldLayoutMkLst>
          <pc:spChg chg="add mod">
            <ac:chgData name="Júlia Teixeira" userId="b4f41e3d-98d1-4bfb-a39a-5df42f7ba4a9" providerId="ADAL" clId="{9E653F61-369E-471B-AC9D-4D549D73D692}" dt="2026-01-26T14:08:48.648" v="383"/>
            <ac:spMkLst>
              <pc:docMk/>
              <pc:sldMasterMk cId="685266448" sldId="2147483648"/>
              <pc:sldLayoutMk cId="3211765011" sldId="2147483666"/>
              <ac:spMk id="11" creationId="{A5B49089-D494-7016-4CEB-EC2175EEAB4C}"/>
            </ac:spMkLst>
          </pc:spChg>
          <pc:picChg chg="add mod">
            <ac:chgData name="Júlia Teixeira" userId="b4f41e3d-98d1-4bfb-a39a-5df42f7ba4a9" providerId="ADAL" clId="{9E653F61-369E-471B-AC9D-4D549D73D692}" dt="2026-01-26T14:02:24.288" v="315"/>
            <ac:picMkLst>
              <pc:docMk/>
              <pc:sldMasterMk cId="685266448" sldId="2147483648"/>
              <pc:sldLayoutMk cId="3211765011" sldId="2147483666"/>
              <ac:picMk id="6" creationId="{708C3283-7454-16C6-FEB7-9EA9CC46438F}"/>
            </ac:picMkLst>
          </pc:picChg>
        </pc:sldLayoutChg>
        <pc:sldLayoutChg chg="addSp delSp modSp mod">
          <pc:chgData name="Júlia Teixeira" userId="b4f41e3d-98d1-4bfb-a39a-5df42f7ba4a9" providerId="ADAL" clId="{9E653F61-369E-471B-AC9D-4D549D73D692}" dt="2026-01-26T14:08:30.863" v="371"/>
          <pc:sldLayoutMkLst>
            <pc:docMk/>
            <pc:sldMasterMk cId="685266448" sldId="2147483648"/>
            <pc:sldLayoutMk cId="2348874046" sldId="2147483667"/>
          </pc:sldLayoutMkLst>
          <pc:spChg chg="add mod">
            <ac:chgData name="Júlia Teixeira" userId="b4f41e3d-98d1-4bfb-a39a-5df42f7ba4a9" providerId="ADAL" clId="{9E653F61-369E-471B-AC9D-4D549D73D692}" dt="2026-01-26T14:05:32.093" v="338" actId="1076"/>
            <ac:spMkLst>
              <pc:docMk/>
              <pc:sldMasterMk cId="685266448" sldId="2147483648"/>
              <pc:sldLayoutMk cId="2348874046" sldId="2147483667"/>
              <ac:spMk id="4" creationId="{1563BE0A-FA01-F313-6F9C-E11DC9F3AAAC}"/>
            </ac:spMkLst>
          </pc:spChg>
          <pc:spChg chg="add mod">
            <ac:chgData name="Júlia Teixeira" userId="b4f41e3d-98d1-4bfb-a39a-5df42f7ba4a9" providerId="ADAL" clId="{9E653F61-369E-471B-AC9D-4D549D73D692}" dt="2026-01-26T14:08:30.863" v="371"/>
            <ac:spMkLst>
              <pc:docMk/>
              <pc:sldMasterMk cId="685266448" sldId="2147483648"/>
              <pc:sldLayoutMk cId="2348874046" sldId="2147483667"/>
              <ac:spMk id="5" creationId="{E3A3B5A2-BD05-6DEA-74AA-1DEED5E8DFAA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E30340-410E-B2BF-FB14-9B16854B3D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53E64E6-7FF8-461A-A901-1DAD04E734A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DC115-80AD-4ABF-965E-9A85C00DE1E9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B7AF9CD-AA90-A329-96DC-95CC52C043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127E362-B220-BA58-0EBC-807488EA00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9B8DB-B861-42B8-9A19-AFBF9DF9D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4194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C71FA-E73D-4720-8D4A-2F39CF74C535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51854-BA72-460D-9A97-51E79318E7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201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51854-BA72-460D-9A97-51E79318E70F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76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>
            <a:extLst>
              <a:ext uri="{FF2B5EF4-FFF2-40B4-BE49-F238E27FC236}">
                <a16:creationId xmlns:a16="http://schemas.microsoft.com/office/drawing/2014/main" id="{96797D50-A9B8-4EA1-A8F1-02436A8A7477}"/>
              </a:ext>
            </a:extLst>
          </p:cNvPr>
          <p:cNvSpPr/>
          <p:nvPr userDrawn="1"/>
        </p:nvSpPr>
        <p:spPr>
          <a:xfrm>
            <a:off x="-32360" y="1"/>
            <a:ext cx="12224359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943"/>
          </a:p>
        </p:txBody>
      </p:sp>
      <p:sp>
        <p:nvSpPr>
          <p:cNvPr id="13" name="Espaço Reservado para Texto 21">
            <a:extLst>
              <a:ext uri="{FF2B5EF4-FFF2-40B4-BE49-F238E27FC236}">
                <a16:creationId xmlns:a16="http://schemas.microsoft.com/office/drawing/2014/main" id="{2457D01F-3939-8CBC-51DA-8C48761DE51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8812" y="421054"/>
            <a:ext cx="1681073" cy="20331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187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00 de mês de 2024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933F8048-ED73-5E7B-6F02-526AD4E78368}"/>
              </a:ext>
            </a:extLst>
          </p:cNvPr>
          <p:cNvSpPr txBox="1"/>
          <p:nvPr userDrawn="1"/>
        </p:nvSpPr>
        <p:spPr>
          <a:xfrm>
            <a:off x="7963779" y="1346118"/>
            <a:ext cx="3916052" cy="308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63"/>
              </a:spcAft>
            </a:pPr>
            <a:r>
              <a:rPr lang="pt-BR" sz="1400" kern="100" spc="324" dirty="0">
                <a:solidFill>
                  <a:schemeClr val="bg1"/>
                </a:solidFill>
                <a:effectLst/>
                <a:latin typeface="Gotham Narrow Light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Escritório</a:t>
            </a:r>
            <a:endParaRPr lang="pt-BR" sz="1600" kern="100" spc="324" dirty="0">
              <a:solidFill>
                <a:schemeClr val="bg1"/>
              </a:solidFill>
              <a:effectLst/>
              <a:latin typeface="Gotham Narrow Light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2" name="Gráfico 21">
            <a:extLst>
              <a:ext uri="{FF2B5EF4-FFF2-40B4-BE49-F238E27FC236}">
                <a16:creationId xmlns:a16="http://schemas.microsoft.com/office/drawing/2014/main" id="{3C27720A-7C72-BC95-1491-3AB7D91A24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46487" y="4879054"/>
            <a:ext cx="8233344" cy="1549987"/>
          </a:xfrm>
          <a:prstGeom prst="rect">
            <a:avLst/>
          </a:prstGeom>
        </p:spPr>
      </p:pic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id="{089DA3E9-5E9D-DE68-B62C-262F2D89D797}"/>
              </a:ext>
            </a:extLst>
          </p:cNvPr>
          <p:cNvCxnSpPr>
            <a:cxnSpLocks/>
          </p:cNvCxnSpPr>
          <p:nvPr userDrawn="1"/>
        </p:nvCxnSpPr>
        <p:spPr>
          <a:xfrm flipV="1">
            <a:off x="308813" y="201649"/>
            <a:ext cx="9554377" cy="17757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Conector reto 23">
            <a:extLst>
              <a:ext uri="{FF2B5EF4-FFF2-40B4-BE49-F238E27FC236}">
                <a16:creationId xmlns:a16="http://schemas.microsoft.com/office/drawing/2014/main" id="{2D9EF4DC-1FD2-FDBB-9F4A-769D0FBD8B63}"/>
              </a:ext>
            </a:extLst>
          </p:cNvPr>
          <p:cNvCxnSpPr>
            <a:cxnSpLocks/>
          </p:cNvCxnSpPr>
          <p:nvPr userDrawn="1"/>
        </p:nvCxnSpPr>
        <p:spPr>
          <a:xfrm flipV="1">
            <a:off x="2325454" y="6685321"/>
            <a:ext cx="9554377" cy="17757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Espaço Reservado para Texto 16">
            <a:extLst>
              <a:ext uri="{FF2B5EF4-FFF2-40B4-BE49-F238E27FC236}">
                <a16:creationId xmlns:a16="http://schemas.microsoft.com/office/drawing/2014/main" id="{A62B87D9-7418-C913-7F55-C79D2CD8B9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921055" y="1910752"/>
            <a:ext cx="958776" cy="308354"/>
          </a:xfrm>
        </p:spPr>
        <p:txBody>
          <a:bodyPr>
            <a:noAutofit/>
          </a:bodyPr>
          <a:lstStyle>
            <a:lvl1pPr marL="0" indent="0" algn="ctr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</a:lstStyle>
          <a:p>
            <a:pPr lvl="0"/>
            <a:r>
              <a:rPr lang="pt-BR" dirty="0"/>
              <a:t>Rev.00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0446D53C-2708-4343-A657-989156E5F7EE}"/>
              </a:ext>
            </a:extLst>
          </p:cNvPr>
          <p:cNvSpPr txBox="1"/>
          <p:nvPr userDrawn="1"/>
        </p:nvSpPr>
        <p:spPr>
          <a:xfrm>
            <a:off x="7372174" y="851213"/>
            <a:ext cx="4507657" cy="462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63"/>
              </a:spcAft>
            </a:pPr>
            <a:r>
              <a:rPr lang="pt-BR" sz="2400" b="1" kern="100" spc="324" dirty="0">
                <a:solidFill>
                  <a:schemeClr val="bg1"/>
                </a:solidFill>
                <a:effectLst/>
                <a:latin typeface="Gotham Narrow Light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CLIENTE</a:t>
            </a:r>
            <a:endParaRPr lang="pt-BR" sz="2800" b="1" kern="100" spc="324" dirty="0">
              <a:solidFill>
                <a:schemeClr val="bg1"/>
              </a:solidFill>
              <a:effectLst/>
              <a:latin typeface="Gotham Narrow Light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102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4">
            <a:extLst>
              <a:ext uri="{FF2B5EF4-FFF2-40B4-BE49-F238E27FC236}">
                <a16:creationId xmlns:a16="http://schemas.microsoft.com/office/drawing/2014/main" id="{9321A342-9278-1977-0BB7-182D3A99F3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984B3678-9EB0-8980-C533-94E0F27F176F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B2E30461-EA3B-B9BD-011E-B126F1F4F1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06454" y="5562908"/>
            <a:ext cx="1091829" cy="139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4">
            <a:extLst>
              <a:ext uri="{FF2B5EF4-FFF2-40B4-BE49-F238E27FC236}">
                <a16:creationId xmlns:a16="http://schemas.microsoft.com/office/drawing/2014/main" id="{9321A342-9278-1977-0BB7-182D3A99F3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6F48E496-84ED-FCC3-2C6E-CF59FC79E6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61578" y="5875606"/>
            <a:ext cx="466725" cy="762000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9AAA2D23-5B15-D131-A1EE-143B3BF273E6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049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4">
            <a:extLst>
              <a:ext uri="{FF2B5EF4-FFF2-40B4-BE49-F238E27FC236}">
                <a16:creationId xmlns:a16="http://schemas.microsoft.com/office/drawing/2014/main" id="{9321A342-9278-1977-0BB7-182D3A99F3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1563BE0A-FA01-F313-6F9C-E11DC9F3AAAC}"/>
              </a:ext>
            </a:extLst>
          </p:cNvPr>
          <p:cNvSpPr/>
          <p:nvPr userDrawn="1"/>
        </p:nvSpPr>
        <p:spPr>
          <a:xfrm>
            <a:off x="9754375" y="4251991"/>
            <a:ext cx="3461796" cy="3461796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E3A3B5A2-BD05-6DEA-74AA-1DEED5E8DFAA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874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65545" y="6084277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3984412-CCAD-49CC-52D8-0289124B2D92}"/>
              </a:ext>
            </a:extLst>
          </p:cNvPr>
          <p:cNvSpPr/>
          <p:nvPr userDrawn="1"/>
        </p:nvSpPr>
        <p:spPr>
          <a:xfrm>
            <a:off x="7772399" y="153218"/>
            <a:ext cx="6541477" cy="6541477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10852150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800CB8BA-DD6A-C305-358D-D78761A5C57F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536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65545" y="6084277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10852150" cy="4665663"/>
          </a:xfrm>
        </p:spPr>
        <p:txBody>
          <a:bodyPr/>
          <a:lstStyle/>
          <a:p>
            <a:endParaRPr lang="pt-BR"/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A7392777-4307-B24D-DDC6-B257062E1F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06454" y="5562908"/>
            <a:ext cx="1091829" cy="1398906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488D5203-5F0E-29E7-1BC9-EA8C02248230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398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65545" y="6084277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10852150" cy="46656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A360AF91-4C11-8E05-A15E-6955627344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61578" y="5875606"/>
            <a:ext cx="466725" cy="762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55E92B1A-F642-C39A-194D-463AF8DF874C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104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8452" y="6029293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3984412-CCAD-49CC-52D8-0289124B2D92}"/>
              </a:ext>
            </a:extLst>
          </p:cNvPr>
          <p:cNvSpPr/>
          <p:nvPr userDrawn="1"/>
        </p:nvSpPr>
        <p:spPr>
          <a:xfrm>
            <a:off x="7772399" y="153218"/>
            <a:ext cx="6541477" cy="6541477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2" name="Espaço Reservado para Texto 14">
            <a:extLst>
              <a:ext uri="{FF2B5EF4-FFF2-40B4-BE49-F238E27FC236}">
                <a16:creationId xmlns:a16="http://schemas.microsoft.com/office/drawing/2014/main" id="{E001CF2F-41E9-C9CA-FE91-F60D565F9A5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920020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4" name="Espaço Reservado para Imagem 9">
            <a:extLst>
              <a:ext uri="{FF2B5EF4-FFF2-40B4-BE49-F238E27FC236}">
                <a16:creationId xmlns:a16="http://schemas.microsoft.com/office/drawing/2014/main" id="{788FFD04-215E-FA91-A17A-8AC5457248F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110831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14">
            <a:extLst>
              <a:ext uri="{FF2B5EF4-FFF2-40B4-BE49-F238E27FC236}">
                <a16:creationId xmlns:a16="http://schemas.microsoft.com/office/drawing/2014/main" id="{C91120E0-25C3-D211-2C48-AC65C61DA45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581588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8" name="Espaço Reservado para Imagem 9">
            <a:extLst>
              <a:ext uri="{FF2B5EF4-FFF2-40B4-BE49-F238E27FC236}">
                <a16:creationId xmlns:a16="http://schemas.microsoft.com/office/drawing/2014/main" id="{00DA4934-0D92-C7FE-7090-CE9F53A6D21F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772399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7DFD1029-398A-A6D0-4C25-BEC1281E2C45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9747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8452" y="6029293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2" name="Espaço Reservado para Texto 14">
            <a:extLst>
              <a:ext uri="{FF2B5EF4-FFF2-40B4-BE49-F238E27FC236}">
                <a16:creationId xmlns:a16="http://schemas.microsoft.com/office/drawing/2014/main" id="{E001CF2F-41E9-C9CA-FE91-F60D565F9A5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920020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4" name="Espaço Reservado para Imagem 9">
            <a:extLst>
              <a:ext uri="{FF2B5EF4-FFF2-40B4-BE49-F238E27FC236}">
                <a16:creationId xmlns:a16="http://schemas.microsoft.com/office/drawing/2014/main" id="{788FFD04-215E-FA91-A17A-8AC5457248F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110831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14">
            <a:extLst>
              <a:ext uri="{FF2B5EF4-FFF2-40B4-BE49-F238E27FC236}">
                <a16:creationId xmlns:a16="http://schemas.microsoft.com/office/drawing/2014/main" id="{C91120E0-25C3-D211-2C48-AC65C61DA45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581588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8" name="Espaço Reservado para Imagem 9">
            <a:extLst>
              <a:ext uri="{FF2B5EF4-FFF2-40B4-BE49-F238E27FC236}">
                <a16:creationId xmlns:a16="http://schemas.microsoft.com/office/drawing/2014/main" id="{00DA4934-0D92-C7FE-7090-CE9F53A6D21F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772399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pic>
        <p:nvPicPr>
          <p:cNvPr id="9" name="Gráfico 8">
            <a:extLst>
              <a:ext uri="{FF2B5EF4-FFF2-40B4-BE49-F238E27FC236}">
                <a16:creationId xmlns:a16="http://schemas.microsoft.com/office/drawing/2014/main" id="{83922A94-C360-D95A-FEDC-C908D58A6E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06454" y="5562908"/>
            <a:ext cx="1091829" cy="1398906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FAAA7C56-B2DA-1B4C-DB20-9280F791E45D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2748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úd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0EFB71BC-533F-CD92-E79E-1F21AF5AAB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8452" y="6029293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D8F9928D-F142-7296-5523-E13EC2F48E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Titulo/Ambiente</a:t>
            </a:r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id="{E0974133-3098-08DF-6E1C-EA4342A67CF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49263" y="1101725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2" name="Espaço Reservado para Texto 14">
            <a:extLst>
              <a:ext uri="{FF2B5EF4-FFF2-40B4-BE49-F238E27FC236}">
                <a16:creationId xmlns:a16="http://schemas.microsoft.com/office/drawing/2014/main" id="{E001CF2F-41E9-C9CA-FE91-F60D565F9A5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920020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4" name="Espaço Reservado para Imagem 9">
            <a:extLst>
              <a:ext uri="{FF2B5EF4-FFF2-40B4-BE49-F238E27FC236}">
                <a16:creationId xmlns:a16="http://schemas.microsoft.com/office/drawing/2014/main" id="{788FFD04-215E-FA91-A17A-8AC5457248F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110831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14">
            <a:extLst>
              <a:ext uri="{FF2B5EF4-FFF2-40B4-BE49-F238E27FC236}">
                <a16:creationId xmlns:a16="http://schemas.microsoft.com/office/drawing/2014/main" id="{C91120E0-25C3-D211-2C48-AC65C61DA45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581588" y="6023736"/>
            <a:ext cx="1660910" cy="202799"/>
          </a:xfrm>
        </p:spPr>
        <p:txBody>
          <a:bodyPr>
            <a:noAutofit/>
          </a:bodyPr>
          <a:lstStyle>
            <a:lvl1pPr marL="0" indent="0">
              <a:buNone/>
              <a:defRPr sz="1050">
                <a:latin typeface="+mj-lt"/>
              </a:defRPr>
            </a:lvl1pPr>
          </a:lstStyle>
          <a:p>
            <a:pPr lvl="0"/>
            <a:r>
              <a:rPr lang="pt-BR" dirty="0"/>
              <a:t>Ambiente I Perspectiva</a:t>
            </a:r>
          </a:p>
        </p:txBody>
      </p:sp>
      <p:sp>
        <p:nvSpPr>
          <p:cNvPr id="8" name="Espaço Reservado para Imagem 9">
            <a:extLst>
              <a:ext uri="{FF2B5EF4-FFF2-40B4-BE49-F238E27FC236}">
                <a16:creationId xmlns:a16="http://schemas.microsoft.com/office/drawing/2014/main" id="{00DA4934-0D92-C7FE-7090-CE9F53A6D21F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772399" y="1096168"/>
            <a:ext cx="3279732" cy="4665663"/>
          </a:xfrm>
        </p:spPr>
        <p:txBody>
          <a:bodyPr/>
          <a:lstStyle/>
          <a:p>
            <a:endParaRPr lang="pt-BR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708C3283-7454-16C6-FEB7-9EA9CC4643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61578" y="5875606"/>
            <a:ext cx="466725" cy="762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A5B49089-D494-7016-4CEB-EC2175EEAB4C}"/>
              </a:ext>
            </a:extLst>
          </p:cNvPr>
          <p:cNvSpPr/>
          <p:nvPr userDrawn="1"/>
        </p:nvSpPr>
        <p:spPr>
          <a:xfrm>
            <a:off x="238401" y="491973"/>
            <a:ext cx="166699" cy="166699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176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00EC8DFD-B966-5FE8-B108-E78A725FC51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2B13D6AE-83DA-F338-BE64-9386B199FA2B}"/>
              </a:ext>
            </a:extLst>
          </p:cNvPr>
          <p:cNvCxnSpPr>
            <a:cxnSpLocks/>
          </p:cNvCxnSpPr>
          <p:nvPr userDrawn="1"/>
        </p:nvCxnSpPr>
        <p:spPr>
          <a:xfrm>
            <a:off x="676818" y="6340272"/>
            <a:ext cx="1112492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D0DD544-FF39-3051-EA9A-C9E5B3D764E8}"/>
              </a:ext>
            </a:extLst>
          </p:cNvPr>
          <p:cNvSpPr txBox="1"/>
          <p:nvPr userDrawn="1"/>
        </p:nvSpPr>
        <p:spPr>
          <a:xfrm>
            <a:off x="659630" y="521311"/>
            <a:ext cx="28541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INTERIORES 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Av. Brasil, 1658 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CEP: 01430-001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5103-1019 / 3569-5857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1B95131-927C-8B23-1E11-512F125904C6}"/>
              </a:ext>
            </a:extLst>
          </p:cNvPr>
          <p:cNvSpPr txBox="1"/>
          <p:nvPr userDrawn="1"/>
        </p:nvSpPr>
        <p:spPr>
          <a:xfrm>
            <a:off x="659629" y="1703145"/>
            <a:ext cx="28541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EXTERIORES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Al. Gabriel Monteiro da Silva, 639 </a:t>
            </a:r>
          </a:p>
          <a:p>
            <a:r>
              <a:rPr lang="pt-BR" sz="12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4328-6444 / 4328-7444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6510F823-3B45-775B-C5BE-A9689C4AC136}"/>
              </a:ext>
            </a:extLst>
          </p:cNvPr>
          <p:cNvSpPr txBox="1"/>
          <p:nvPr userDrawn="1"/>
        </p:nvSpPr>
        <p:spPr>
          <a:xfrm>
            <a:off x="676818" y="2884979"/>
            <a:ext cx="28541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Gabarito Medium"/>
              </a:rPr>
              <a:t>CASUAL CONCEITO</a:t>
            </a: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Al. Gabriel Monteiro da Silva, 1227 </a:t>
            </a:r>
          </a:p>
          <a:p>
            <a:r>
              <a:rPr lang="pt-BR" sz="1200" kern="120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01442-002</a:t>
            </a:r>
            <a:endParaRPr lang="pt-BR" sz="1200">
              <a:solidFill>
                <a:schemeClr val="bg1"/>
              </a:solidFill>
              <a:latin typeface="Gabarito Medium"/>
            </a:endParaRP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(11) 3064-0088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B0139B10-3777-7E1E-82ED-4325366961DE}"/>
              </a:ext>
            </a:extLst>
          </p:cNvPr>
          <p:cNvSpPr txBox="1"/>
          <p:nvPr userDrawn="1"/>
        </p:nvSpPr>
        <p:spPr>
          <a:xfrm>
            <a:off x="676818" y="4066813"/>
            <a:ext cx="28541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Gabarito Medium"/>
              </a:rPr>
              <a:t>CASUAL PROJETOS</a:t>
            </a: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Al. Gabriel Monteiro da Silva, 235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  <a:endParaRPr lang="pt-BR" sz="1200">
              <a:solidFill>
                <a:schemeClr val="bg1"/>
              </a:solidFill>
              <a:latin typeface="Gabarito Medium"/>
            </a:endParaRP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(11) 2893-1006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AAA44954-1194-D821-33D4-950E7B582BC7}"/>
              </a:ext>
            </a:extLst>
          </p:cNvPr>
          <p:cNvSpPr txBox="1"/>
          <p:nvPr userDrawn="1"/>
        </p:nvSpPr>
        <p:spPr>
          <a:xfrm>
            <a:off x="676818" y="5248647"/>
            <a:ext cx="2283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Gabarito Medium"/>
              </a:rPr>
              <a:t>CASUAL BELO HORIZONTE</a:t>
            </a: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R. </a:t>
            </a:r>
            <a:r>
              <a:rPr lang="pt-BR" sz="1200" err="1">
                <a:solidFill>
                  <a:schemeClr val="bg1"/>
                </a:solidFill>
                <a:latin typeface="Gabarito Medium"/>
              </a:rPr>
              <a:t>Andaluzita</a:t>
            </a:r>
            <a:r>
              <a:rPr lang="pt-BR" sz="1200">
                <a:solidFill>
                  <a:schemeClr val="bg1"/>
                </a:solidFill>
                <a:latin typeface="Gabarito Medium"/>
              </a:rPr>
              <a:t>, 125  </a:t>
            </a:r>
          </a:p>
          <a:p>
            <a:r>
              <a:rPr lang="pt-BR" sz="1200" kern="120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30310-030</a:t>
            </a:r>
          </a:p>
          <a:p>
            <a:r>
              <a:rPr lang="pt-BR" sz="1200">
                <a:solidFill>
                  <a:schemeClr val="bg1"/>
                </a:solidFill>
                <a:latin typeface="Gabarito Medium"/>
              </a:rPr>
              <a:t>(31) 3654-9284 / 3281-4882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3764E9E1-E68D-4144-E457-96CD6F8B5EA9}"/>
              </a:ext>
            </a:extLst>
          </p:cNvPr>
          <p:cNvSpPr txBox="1"/>
          <p:nvPr userDrawn="1"/>
        </p:nvSpPr>
        <p:spPr>
          <a:xfrm>
            <a:off x="8623495" y="5696687"/>
            <a:ext cx="3178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b="1" dirty="0">
                <a:solidFill>
                  <a:srgbClr val="FFC000"/>
                </a:solidFill>
                <a:latin typeface="Gotham Narrow Book" pitchFamily="50" charset="0"/>
              </a:rPr>
              <a:t>casualmoveis.com.br</a:t>
            </a:r>
            <a:endParaRPr lang="pt-BR" sz="2000" b="1" dirty="0">
              <a:solidFill>
                <a:srgbClr val="FFC000"/>
              </a:solidFill>
              <a:latin typeface="Gotham Narrow Book" pitchFamily="50" charset="0"/>
            </a:endParaRPr>
          </a:p>
        </p:txBody>
      </p:sp>
      <p:pic>
        <p:nvPicPr>
          <p:cNvPr id="22" name="Gráfico 21">
            <a:extLst>
              <a:ext uri="{FF2B5EF4-FFF2-40B4-BE49-F238E27FC236}">
                <a16:creationId xmlns:a16="http://schemas.microsoft.com/office/drawing/2014/main" id="{1E93971A-DF78-A6D5-0110-0F0F05EA66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96563" y="2745057"/>
            <a:ext cx="7205179" cy="1321756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AE7E2834-7AC1-39E6-419B-44F69FDB79B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63913" y="4472845"/>
            <a:ext cx="937829" cy="94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5120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1E7D457-1E75-1EA3-737B-B1363D7C5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5AA6580-ED90-020C-2621-B5ADBF0D2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DD83381-4E03-C375-9F21-3F1323359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7762D-3812-4A67-966E-D75745482723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726DAB8-21A9-88E6-CAAD-2BDA541D40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A1A9454-5C1B-23C2-12A5-3EBA68A812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10E2D-6B5A-4853-A75D-E0756A893C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26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67" r:id="rId4"/>
    <p:sldLayoutId id="2147483660" r:id="rId5"/>
    <p:sldLayoutId id="2147483662" r:id="rId6"/>
    <p:sldLayoutId id="2147483665" r:id="rId7"/>
    <p:sldLayoutId id="2147483661" r:id="rId8"/>
    <p:sldLayoutId id="2147483663" r:id="rId9"/>
    <p:sldLayoutId id="2147483666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4494B90-8829-C455-1E8C-7856559B379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94594-8A73-A336-A8B7-79C446D92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225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911B6F5-5E85-A797-3204-B7EB368B11E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Planta de localização</a:t>
            </a:r>
          </a:p>
          <a:p>
            <a:endParaRPr lang="pt-BR" dirty="0"/>
          </a:p>
        </p:txBody>
      </p:sp>
      <p:pic>
        <p:nvPicPr>
          <p:cNvPr id="3" name="object 2">
            <a:extLst>
              <a:ext uri="{FF2B5EF4-FFF2-40B4-BE49-F238E27FC236}">
                <a16:creationId xmlns:a16="http://schemas.microsoft.com/office/drawing/2014/main" id="{E97DCC92-2F3C-CA80-9BED-AF686D0FF0F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4380" y="2546604"/>
            <a:ext cx="10683240" cy="217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42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C123FFD-2145-028A-6BB5-8ABAFF1AC09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Acabamentos</a:t>
            </a:r>
          </a:p>
        </p:txBody>
      </p:sp>
      <p:grpSp>
        <p:nvGrpSpPr>
          <p:cNvPr id="3" name="object 2">
            <a:extLst>
              <a:ext uri="{FF2B5EF4-FFF2-40B4-BE49-F238E27FC236}">
                <a16:creationId xmlns:a16="http://schemas.microsoft.com/office/drawing/2014/main" id="{4C3AB32E-AB7A-3A7D-6448-EB6C7594C1AC}"/>
              </a:ext>
            </a:extLst>
          </p:cNvPr>
          <p:cNvGrpSpPr/>
          <p:nvPr/>
        </p:nvGrpSpPr>
        <p:grpSpPr>
          <a:xfrm>
            <a:off x="4475970" y="3776454"/>
            <a:ext cx="1534795" cy="1534795"/>
            <a:chOff x="4475970" y="3218670"/>
            <a:chExt cx="1534795" cy="1534795"/>
          </a:xfrm>
        </p:grpSpPr>
        <p:pic>
          <p:nvPicPr>
            <p:cNvPr id="4" name="object 3">
              <a:extLst>
                <a:ext uri="{FF2B5EF4-FFF2-40B4-BE49-F238E27FC236}">
                  <a16:creationId xmlns:a16="http://schemas.microsoft.com/office/drawing/2014/main" id="{5AD6A246-6A7A-8410-4DCF-15362A2FC12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75970" y="3218670"/>
              <a:ext cx="1534703" cy="1534703"/>
            </a:xfrm>
            <a:prstGeom prst="rect">
              <a:avLst/>
            </a:prstGeom>
          </p:spPr>
        </p:pic>
        <p:pic>
          <p:nvPicPr>
            <p:cNvPr id="5" name="object 4">
              <a:extLst>
                <a:ext uri="{FF2B5EF4-FFF2-40B4-BE49-F238E27FC236}">
                  <a16:creationId xmlns:a16="http://schemas.microsoft.com/office/drawing/2014/main" id="{7D72C41C-5025-0C75-17C1-0F008C05FD4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3607" y="3226307"/>
              <a:ext cx="1469136" cy="1469136"/>
            </a:xfrm>
            <a:prstGeom prst="rect">
              <a:avLst/>
            </a:prstGeom>
          </p:spPr>
        </p:pic>
      </p:grpSp>
      <p:grpSp>
        <p:nvGrpSpPr>
          <p:cNvPr id="6" name="object 6">
            <a:extLst>
              <a:ext uri="{FF2B5EF4-FFF2-40B4-BE49-F238E27FC236}">
                <a16:creationId xmlns:a16="http://schemas.microsoft.com/office/drawing/2014/main" id="{DBE2D96C-933D-9404-DF07-804713749CE2}"/>
              </a:ext>
            </a:extLst>
          </p:cNvPr>
          <p:cNvGrpSpPr/>
          <p:nvPr/>
        </p:nvGrpSpPr>
        <p:grpSpPr>
          <a:xfrm>
            <a:off x="4475935" y="2179248"/>
            <a:ext cx="1550035" cy="1512570"/>
            <a:chOff x="4475935" y="1621464"/>
            <a:chExt cx="1550035" cy="1512570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FBE2081D-2552-F833-6F53-62581AE7B272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75935" y="1621464"/>
              <a:ext cx="1550013" cy="1511951"/>
            </a:xfrm>
            <a:prstGeom prst="rect">
              <a:avLst/>
            </a:prstGeom>
          </p:spPr>
        </p:pic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6FAF5399-0B6D-0573-8D92-C8DF16C5E03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83607" y="1629537"/>
              <a:ext cx="1484376" cy="1445894"/>
            </a:xfrm>
            <a:prstGeom prst="rect">
              <a:avLst/>
            </a:prstGeom>
          </p:spPr>
        </p:pic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ADE86DFC-C807-43E6-DD2E-DE7B2A9D2547}"/>
              </a:ext>
            </a:extLst>
          </p:cNvPr>
          <p:cNvGrpSpPr/>
          <p:nvPr/>
        </p:nvGrpSpPr>
        <p:grpSpPr>
          <a:xfrm>
            <a:off x="2683710" y="2179212"/>
            <a:ext cx="1513840" cy="1509395"/>
            <a:chOff x="2683710" y="1621428"/>
            <a:chExt cx="1513840" cy="1509395"/>
          </a:xfrm>
        </p:grpSpPr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D5C725A3-E87B-480B-4199-34023FAAEBB1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83710" y="1621428"/>
              <a:ext cx="1513439" cy="1508975"/>
            </a:xfrm>
            <a:prstGeom prst="rect">
              <a:avLst/>
            </a:prstGeom>
          </p:spPr>
        </p:pic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id="{C5B45A29-1984-71F2-6568-1D11864AAFD2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91384" y="1629156"/>
              <a:ext cx="1447799" cy="1443227"/>
            </a:xfrm>
            <a:prstGeom prst="rect">
              <a:avLst/>
            </a:prstGeom>
          </p:spPr>
        </p:pic>
      </p:grpSp>
      <p:grpSp>
        <p:nvGrpSpPr>
          <p:cNvPr id="12" name="object 12">
            <a:extLst>
              <a:ext uri="{FF2B5EF4-FFF2-40B4-BE49-F238E27FC236}">
                <a16:creationId xmlns:a16="http://schemas.microsoft.com/office/drawing/2014/main" id="{0A68438C-6A12-EC40-29D7-4FA656F0532D}"/>
              </a:ext>
            </a:extLst>
          </p:cNvPr>
          <p:cNvGrpSpPr/>
          <p:nvPr/>
        </p:nvGrpSpPr>
        <p:grpSpPr>
          <a:xfrm>
            <a:off x="8077127" y="2179212"/>
            <a:ext cx="1512570" cy="1509395"/>
            <a:chOff x="8077127" y="1621428"/>
            <a:chExt cx="1512570" cy="1509395"/>
          </a:xfrm>
        </p:grpSpPr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C4F93D8A-B694-AC54-A82D-73A8AFF17259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77127" y="1621428"/>
              <a:ext cx="1511951" cy="1508975"/>
            </a:xfrm>
            <a:prstGeom prst="rect">
              <a:avLst/>
            </a:prstGeom>
          </p:spPr>
        </p:pic>
        <p:pic>
          <p:nvPicPr>
            <p:cNvPr id="14" name="object 14">
              <a:extLst>
                <a:ext uri="{FF2B5EF4-FFF2-40B4-BE49-F238E27FC236}">
                  <a16:creationId xmlns:a16="http://schemas.microsoft.com/office/drawing/2014/main" id="{1C8B573A-43AA-7A50-3B92-D4B6D37FFF1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84819" y="1629156"/>
              <a:ext cx="1446276" cy="1443227"/>
            </a:xfrm>
            <a:prstGeom prst="rect">
              <a:avLst/>
            </a:prstGeom>
          </p:spPr>
        </p:pic>
      </p:grpSp>
      <p:sp>
        <p:nvSpPr>
          <p:cNvPr id="15" name="object 19">
            <a:extLst>
              <a:ext uri="{FF2B5EF4-FFF2-40B4-BE49-F238E27FC236}">
                <a16:creationId xmlns:a16="http://schemas.microsoft.com/office/drawing/2014/main" id="{EA5753C9-8C93-6A7E-381C-AE253F6B3D9F}"/>
              </a:ext>
            </a:extLst>
          </p:cNvPr>
          <p:cNvSpPr txBox="1"/>
          <p:nvPr/>
        </p:nvSpPr>
        <p:spPr>
          <a:xfrm>
            <a:off x="2790570" y="2224532"/>
            <a:ext cx="7766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45" dirty="0">
                <a:solidFill>
                  <a:srgbClr val="EAEAEA"/>
                </a:solidFill>
                <a:latin typeface="Lucida Sans"/>
                <a:cs typeface="Lucida Sans"/>
              </a:rPr>
              <a:t>NTF</a:t>
            </a:r>
            <a:r>
              <a:rPr sz="800" spc="-2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20" dirty="0">
                <a:solidFill>
                  <a:srgbClr val="EAEAEA"/>
                </a:solidFill>
                <a:latin typeface="Lucida Sans"/>
                <a:cs typeface="Lucida Sans"/>
              </a:rPr>
              <a:t>FOSSIL</a:t>
            </a:r>
            <a:r>
              <a:rPr sz="800" spc="-1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25" dirty="0">
                <a:solidFill>
                  <a:srgbClr val="EAEAEA"/>
                </a:solidFill>
                <a:latin typeface="Lucida Sans"/>
                <a:cs typeface="Lucida Sans"/>
              </a:rPr>
              <a:t>OAK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16" name="object 20">
            <a:extLst>
              <a:ext uri="{FF2B5EF4-FFF2-40B4-BE49-F238E27FC236}">
                <a16:creationId xmlns:a16="http://schemas.microsoft.com/office/drawing/2014/main" id="{A95EE5DF-BB70-DC72-9C0B-2D6D7547272F}"/>
              </a:ext>
            </a:extLst>
          </p:cNvPr>
          <p:cNvSpPr txBox="1"/>
          <p:nvPr/>
        </p:nvSpPr>
        <p:spPr>
          <a:xfrm>
            <a:off x="4562983" y="3811269"/>
            <a:ext cx="63182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30" dirty="0">
                <a:solidFill>
                  <a:srgbClr val="EAEAEA"/>
                </a:solidFill>
                <a:latin typeface="Lucida Sans"/>
                <a:cs typeface="Lucida Sans"/>
              </a:rPr>
              <a:t>PVD</a:t>
            </a:r>
            <a:r>
              <a:rPr sz="800" spc="-5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rgbClr val="EAEAEA"/>
                </a:solidFill>
                <a:latin typeface="Lucida Sans"/>
                <a:cs typeface="Lucida Sans"/>
              </a:rPr>
              <a:t>BRONZE</a:t>
            </a:r>
            <a:endParaRPr sz="800">
              <a:latin typeface="Lucida Sans"/>
              <a:cs typeface="Lucida Sans"/>
            </a:endParaRPr>
          </a:p>
        </p:txBody>
      </p:sp>
      <p:sp>
        <p:nvSpPr>
          <p:cNvPr id="17" name="object 21">
            <a:extLst>
              <a:ext uri="{FF2B5EF4-FFF2-40B4-BE49-F238E27FC236}">
                <a16:creationId xmlns:a16="http://schemas.microsoft.com/office/drawing/2014/main" id="{072C2FDD-9927-1B0F-BC5A-40948DFD8E6C}"/>
              </a:ext>
            </a:extLst>
          </p:cNvPr>
          <p:cNvSpPr txBox="1"/>
          <p:nvPr/>
        </p:nvSpPr>
        <p:spPr>
          <a:xfrm>
            <a:off x="5078095" y="2224532"/>
            <a:ext cx="8089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FFFFFF"/>
                </a:solidFill>
                <a:latin typeface="Lucida Sans"/>
                <a:cs typeface="Lucida Sans"/>
              </a:rPr>
              <a:t>SHAPE</a:t>
            </a:r>
            <a:r>
              <a:rPr sz="800" spc="-6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Lucida Sans"/>
                <a:cs typeface="Lucida Sans"/>
              </a:rPr>
              <a:t>PRINCIPIA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18" name="object 22">
            <a:extLst>
              <a:ext uri="{FF2B5EF4-FFF2-40B4-BE49-F238E27FC236}">
                <a16:creationId xmlns:a16="http://schemas.microsoft.com/office/drawing/2014/main" id="{315668C1-0ECC-3506-BCF0-6FB96B3F08DD}"/>
              </a:ext>
            </a:extLst>
          </p:cNvPr>
          <p:cNvSpPr txBox="1"/>
          <p:nvPr/>
        </p:nvSpPr>
        <p:spPr>
          <a:xfrm>
            <a:off x="8163559" y="2224532"/>
            <a:ext cx="7766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45" dirty="0">
                <a:solidFill>
                  <a:srgbClr val="EAEAEA"/>
                </a:solidFill>
                <a:latin typeface="Lucida Sans"/>
                <a:cs typeface="Lucida Sans"/>
              </a:rPr>
              <a:t>NTF</a:t>
            </a:r>
            <a:r>
              <a:rPr sz="800" spc="-2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20" dirty="0">
                <a:solidFill>
                  <a:srgbClr val="EAEAEA"/>
                </a:solidFill>
                <a:latin typeface="Lucida Sans"/>
                <a:cs typeface="Lucida Sans"/>
              </a:rPr>
              <a:t>FOSSIL</a:t>
            </a:r>
            <a:r>
              <a:rPr sz="800" spc="-1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25" dirty="0">
                <a:solidFill>
                  <a:srgbClr val="EAEAEA"/>
                </a:solidFill>
                <a:latin typeface="Lucida Sans"/>
                <a:cs typeface="Lucida Sans"/>
              </a:rPr>
              <a:t>OAK</a:t>
            </a:r>
            <a:endParaRPr sz="800">
              <a:latin typeface="Lucida Sans"/>
              <a:cs typeface="Lucida Sans"/>
            </a:endParaRPr>
          </a:p>
        </p:txBody>
      </p:sp>
      <p:grpSp>
        <p:nvGrpSpPr>
          <p:cNvPr id="19" name="object 23">
            <a:extLst>
              <a:ext uri="{FF2B5EF4-FFF2-40B4-BE49-F238E27FC236}">
                <a16:creationId xmlns:a16="http://schemas.microsoft.com/office/drawing/2014/main" id="{E8FF3F8C-00C8-1107-4700-CC0FFE7B188B}"/>
              </a:ext>
            </a:extLst>
          </p:cNvPr>
          <p:cNvGrpSpPr/>
          <p:nvPr/>
        </p:nvGrpSpPr>
        <p:grpSpPr>
          <a:xfrm>
            <a:off x="6275814" y="2189970"/>
            <a:ext cx="1534795" cy="1534795"/>
            <a:chOff x="6275814" y="1632186"/>
            <a:chExt cx="1534795" cy="1534795"/>
          </a:xfrm>
        </p:grpSpPr>
        <p:pic>
          <p:nvPicPr>
            <p:cNvPr id="20" name="object 24">
              <a:extLst>
                <a:ext uri="{FF2B5EF4-FFF2-40B4-BE49-F238E27FC236}">
                  <a16:creationId xmlns:a16="http://schemas.microsoft.com/office/drawing/2014/main" id="{B6C26E70-CFDA-C4DC-D5B4-455F08ABF8A9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75814" y="1632186"/>
              <a:ext cx="1534703" cy="1534703"/>
            </a:xfrm>
            <a:prstGeom prst="rect">
              <a:avLst/>
            </a:prstGeom>
          </p:spPr>
        </p:pic>
        <p:pic>
          <p:nvPicPr>
            <p:cNvPr id="21" name="object 25">
              <a:extLst>
                <a:ext uri="{FF2B5EF4-FFF2-40B4-BE49-F238E27FC236}">
                  <a16:creationId xmlns:a16="http://schemas.microsoft.com/office/drawing/2014/main" id="{0D014B05-7D2D-9E2C-5A91-10BF58042EB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83451" y="1639823"/>
              <a:ext cx="1469136" cy="1469136"/>
            </a:xfrm>
            <a:prstGeom prst="rect">
              <a:avLst/>
            </a:prstGeom>
          </p:spPr>
        </p:pic>
      </p:grpSp>
      <p:sp>
        <p:nvSpPr>
          <p:cNvPr id="22" name="object 26">
            <a:extLst>
              <a:ext uri="{FF2B5EF4-FFF2-40B4-BE49-F238E27FC236}">
                <a16:creationId xmlns:a16="http://schemas.microsoft.com/office/drawing/2014/main" id="{4A8E46B5-3375-F72B-E16B-84D7E560B36D}"/>
              </a:ext>
            </a:extLst>
          </p:cNvPr>
          <p:cNvSpPr txBox="1"/>
          <p:nvPr/>
        </p:nvSpPr>
        <p:spPr>
          <a:xfrm>
            <a:off x="6363080" y="2224532"/>
            <a:ext cx="63182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30" dirty="0">
                <a:solidFill>
                  <a:srgbClr val="EAEAEA"/>
                </a:solidFill>
                <a:latin typeface="Lucida Sans"/>
                <a:cs typeface="Lucida Sans"/>
              </a:rPr>
              <a:t>PVD</a:t>
            </a:r>
            <a:r>
              <a:rPr sz="800" spc="-5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rgbClr val="EAEAEA"/>
                </a:solidFill>
                <a:latin typeface="Lucida Sans"/>
                <a:cs typeface="Lucida Sans"/>
              </a:rPr>
              <a:t>BRONZE</a:t>
            </a:r>
            <a:endParaRPr sz="800">
              <a:latin typeface="Lucida Sans"/>
              <a:cs typeface="Lucida Sans"/>
            </a:endParaRPr>
          </a:p>
        </p:txBody>
      </p:sp>
      <p:sp>
        <p:nvSpPr>
          <p:cNvPr id="23" name="object 15">
            <a:extLst>
              <a:ext uri="{FF2B5EF4-FFF2-40B4-BE49-F238E27FC236}">
                <a16:creationId xmlns:a16="http://schemas.microsoft.com/office/drawing/2014/main" id="{40BD7889-8C94-51EF-995C-781684BBEE96}"/>
              </a:ext>
            </a:extLst>
          </p:cNvPr>
          <p:cNvSpPr txBox="1"/>
          <p:nvPr/>
        </p:nvSpPr>
        <p:spPr>
          <a:xfrm>
            <a:off x="2771013" y="1738629"/>
            <a:ext cx="3956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DOORS: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4" name="object 16">
            <a:extLst>
              <a:ext uri="{FF2B5EF4-FFF2-40B4-BE49-F238E27FC236}">
                <a16:creationId xmlns:a16="http://schemas.microsoft.com/office/drawing/2014/main" id="{883D9442-4350-E6CF-95C3-C9CFF712BCDD}"/>
              </a:ext>
            </a:extLst>
          </p:cNvPr>
          <p:cNvSpPr txBox="1"/>
          <p:nvPr/>
        </p:nvSpPr>
        <p:spPr>
          <a:xfrm>
            <a:off x="4562983" y="1746885"/>
            <a:ext cx="4972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HANDLES: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5" name="object 17">
            <a:extLst>
              <a:ext uri="{FF2B5EF4-FFF2-40B4-BE49-F238E27FC236}">
                <a16:creationId xmlns:a16="http://schemas.microsoft.com/office/drawing/2014/main" id="{938191EE-2958-36D8-B1B5-4CBE25BF4B05}"/>
              </a:ext>
            </a:extLst>
          </p:cNvPr>
          <p:cNvSpPr txBox="1"/>
          <p:nvPr/>
        </p:nvSpPr>
        <p:spPr>
          <a:xfrm>
            <a:off x="6398133" y="1738629"/>
            <a:ext cx="39243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PLINTH: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6" name="object 18">
            <a:extLst>
              <a:ext uri="{FF2B5EF4-FFF2-40B4-BE49-F238E27FC236}">
                <a16:creationId xmlns:a16="http://schemas.microsoft.com/office/drawing/2014/main" id="{4897842B-1943-940F-57DC-6FDD3B00C153}"/>
              </a:ext>
            </a:extLst>
          </p:cNvPr>
          <p:cNvSpPr txBox="1"/>
          <p:nvPr/>
        </p:nvSpPr>
        <p:spPr>
          <a:xfrm>
            <a:off x="8163559" y="1738629"/>
            <a:ext cx="41148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PANELS:</a:t>
            </a:r>
            <a:endParaRPr sz="800">
              <a:latin typeface="Lucida Sans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2209267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A5654333-1BC9-7368-5E28-683919DC861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 err="1"/>
              <a:t>acab</a:t>
            </a:r>
            <a:endParaRPr lang="pt-BR" dirty="0"/>
          </a:p>
        </p:txBody>
      </p:sp>
      <p:sp>
        <p:nvSpPr>
          <p:cNvPr id="3" name="Espaço Reservado para Texto 1">
            <a:extLst>
              <a:ext uri="{FF2B5EF4-FFF2-40B4-BE49-F238E27FC236}">
                <a16:creationId xmlns:a16="http://schemas.microsoft.com/office/drawing/2014/main" id="{B4792A53-06C6-BA0A-5A98-ADB226F4DB8F}"/>
              </a:ext>
            </a:extLst>
          </p:cNvPr>
          <p:cNvSpPr txBox="1">
            <a:spLocks/>
          </p:cNvSpPr>
          <p:nvPr/>
        </p:nvSpPr>
        <p:spPr>
          <a:xfrm>
            <a:off x="448820" y="412227"/>
            <a:ext cx="3280175" cy="3261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t-BR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grpSp>
        <p:nvGrpSpPr>
          <p:cNvPr id="4" name="object 2">
            <a:extLst>
              <a:ext uri="{FF2B5EF4-FFF2-40B4-BE49-F238E27FC236}">
                <a16:creationId xmlns:a16="http://schemas.microsoft.com/office/drawing/2014/main" id="{644B3ED4-6098-429E-8A83-DB9DABFE9C78}"/>
              </a:ext>
            </a:extLst>
          </p:cNvPr>
          <p:cNvGrpSpPr/>
          <p:nvPr/>
        </p:nvGrpSpPr>
        <p:grpSpPr>
          <a:xfrm>
            <a:off x="4475970" y="3776454"/>
            <a:ext cx="1534795" cy="1534795"/>
            <a:chOff x="4475970" y="3218670"/>
            <a:chExt cx="1534795" cy="1534795"/>
          </a:xfrm>
        </p:grpSpPr>
        <p:pic>
          <p:nvPicPr>
            <p:cNvPr id="5" name="object 3">
              <a:extLst>
                <a:ext uri="{FF2B5EF4-FFF2-40B4-BE49-F238E27FC236}">
                  <a16:creationId xmlns:a16="http://schemas.microsoft.com/office/drawing/2014/main" id="{D399B2C2-F3BA-5E70-9C10-F5CE6B116CA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75970" y="3218670"/>
              <a:ext cx="1534703" cy="1534703"/>
            </a:xfrm>
            <a:prstGeom prst="rect">
              <a:avLst/>
            </a:prstGeom>
          </p:spPr>
        </p:pic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144C40BE-E150-0366-233D-69932EA7961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3607" y="3226307"/>
              <a:ext cx="1469136" cy="1469136"/>
            </a:xfrm>
            <a:prstGeom prst="rect">
              <a:avLst/>
            </a:prstGeom>
          </p:spPr>
        </p:pic>
      </p:grpSp>
      <p:grpSp>
        <p:nvGrpSpPr>
          <p:cNvPr id="7" name="object 6">
            <a:extLst>
              <a:ext uri="{FF2B5EF4-FFF2-40B4-BE49-F238E27FC236}">
                <a16:creationId xmlns:a16="http://schemas.microsoft.com/office/drawing/2014/main" id="{F4C08014-A560-4EEC-CC96-BC8AF5A271E8}"/>
              </a:ext>
            </a:extLst>
          </p:cNvPr>
          <p:cNvGrpSpPr/>
          <p:nvPr/>
        </p:nvGrpSpPr>
        <p:grpSpPr>
          <a:xfrm>
            <a:off x="4475935" y="2179248"/>
            <a:ext cx="1550035" cy="1512570"/>
            <a:chOff x="4475935" y="1621464"/>
            <a:chExt cx="1550035" cy="1512570"/>
          </a:xfrm>
        </p:grpSpPr>
        <p:pic>
          <p:nvPicPr>
            <p:cNvPr id="8" name="object 7">
              <a:extLst>
                <a:ext uri="{FF2B5EF4-FFF2-40B4-BE49-F238E27FC236}">
                  <a16:creationId xmlns:a16="http://schemas.microsoft.com/office/drawing/2014/main" id="{814BC68A-52E7-4E19-2A22-662C250B682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75935" y="1621464"/>
              <a:ext cx="1550013" cy="1511951"/>
            </a:xfrm>
            <a:prstGeom prst="rect">
              <a:avLst/>
            </a:prstGeom>
          </p:spPr>
        </p:pic>
        <p:pic>
          <p:nvPicPr>
            <p:cNvPr id="9" name="object 8">
              <a:extLst>
                <a:ext uri="{FF2B5EF4-FFF2-40B4-BE49-F238E27FC236}">
                  <a16:creationId xmlns:a16="http://schemas.microsoft.com/office/drawing/2014/main" id="{D4416433-5D53-AC2D-1E15-04461A490E72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83607" y="1629537"/>
              <a:ext cx="1484376" cy="1445894"/>
            </a:xfrm>
            <a:prstGeom prst="rect">
              <a:avLst/>
            </a:prstGeom>
          </p:spPr>
        </p:pic>
      </p:grpSp>
      <p:grpSp>
        <p:nvGrpSpPr>
          <p:cNvPr id="10" name="object 9">
            <a:extLst>
              <a:ext uri="{FF2B5EF4-FFF2-40B4-BE49-F238E27FC236}">
                <a16:creationId xmlns:a16="http://schemas.microsoft.com/office/drawing/2014/main" id="{7A59CF0F-51ED-C5BF-3CCD-4C32546E876D}"/>
              </a:ext>
            </a:extLst>
          </p:cNvPr>
          <p:cNvGrpSpPr/>
          <p:nvPr/>
        </p:nvGrpSpPr>
        <p:grpSpPr>
          <a:xfrm>
            <a:off x="2683710" y="2179212"/>
            <a:ext cx="1513840" cy="1509395"/>
            <a:chOff x="2683710" y="1621428"/>
            <a:chExt cx="1513840" cy="1509395"/>
          </a:xfrm>
        </p:grpSpPr>
        <p:pic>
          <p:nvPicPr>
            <p:cNvPr id="11" name="object 10">
              <a:extLst>
                <a:ext uri="{FF2B5EF4-FFF2-40B4-BE49-F238E27FC236}">
                  <a16:creationId xmlns:a16="http://schemas.microsoft.com/office/drawing/2014/main" id="{B55B057E-643E-9811-6564-325C6D18E8E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83710" y="1621428"/>
              <a:ext cx="1513439" cy="1508975"/>
            </a:xfrm>
            <a:prstGeom prst="rect">
              <a:avLst/>
            </a:prstGeom>
          </p:spPr>
        </p:pic>
        <p:pic>
          <p:nvPicPr>
            <p:cNvPr id="12" name="object 11">
              <a:extLst>
                <a:ext uri="{FF2B5EF4-FFF2-40B4-BE49-F238E27FC236}">
                  <a16:creationId xmlns:a16="http://schemas.microsoft.com/office/drawing/2014/main" id="{2873BAEA-4FC6-CDE7-8AB7-3146ABB7E645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91384" y="1629156"/>
              <a:ext cx="1447799" cy="1443227"/>
            </a:xfrm>
            <a:prstGeom prst="rect">
              <a:avLst/>
            </a:prstGeom>
          </p:spPr>
        </p:pic>
      </p:grpSp>
      <p:grpSp>
        <p:nvGrpSpPr>
          <p:cNvPr id="13" name="object 12">
            <a:extLst>
              <a:ext uri="{FF2B5EF4-FFF2-40B4-BE49-F238E27FC236}">
                <a16:creationId xmlns:a16="http://schemas.microsoft.com/office/drawing/2014/main" id="{7C176862-60C1-2F24-27CE-432910F63713}"/>
              </a:ext>
            </a:extLst>
          </p:cNvPr>
          <p:cNvGrpSpPr/>
          <p:nvPr/>
        </p:nvGrpSpPr>
        <p:grpSpPr>
          <a:xfrm>
            <a:off x="8077127" y="2179212"/>
            <a:ext cx="1512570" cy="1509395"/>
            <a:chOff x="8077127" y="1621428"/>
            <a:chExt cx="1512570" cy="1509395"/>
          </a:xfrm>
        </p:grpSpPr>
        <p:pic>
          <p:nvPicPr>
            <p:cNvPr id="14" name="object 13">
              <a:extLst>
                <a:ext uri="{FF2B5EF4-FFF2-40B4-BE49-F238E27FC236}">
                  <a16:creationId xmlns:a16="http://schemas.microsoft.com/office/drawing/2014/main" id="{2AD68D17-CC55-4AC9-26E6-E0DBD9752E00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77127" y="1621428"/>
              <a:ext cx="1511951" cy="1508975"/>
            </a:xfrm>
            <a:prstGeom prst="rect">
              <a:avLst/>
            </a:prstGeom>
          </p:spPr>
        </p:pic>
        <p:pic>
          <p:nvPicPr>
            <p:cNvPr id="15" name="object 14">
              <a:extLst>
                <a:ext uri="{FF2B5EF4-FFF2-40B4-BE49-F238E27FC236}">
                  <a16:creationId xmlns:a16="http://schemas.microsoft.com/office/drawing/2014/main" id="{9D1BBDA4-B718-B126-8DDE-89D018FBA078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84819" y="1629156"/>
              <a:ext cx="1446276" cy="1443227"/>
            </a:xfrm>
            <a:prstGeom prst="rect">
              <a:avLst/>
            </a:prstGeom>
          </p:spPr>
        </p:pic>
      </p:grpSp>
      <p:grpSp>
        <p:nvGrpSpPr>
          <p:cNvPr id="16" name="object 23">
            <a:extLst>
              <a:ext uri="{FF2B5EF4-FFF2-40B4-BE49-F238E27FC236}">
                <a16:creationId xmlns:a16="http://schemas.microsoft.com/office/drawing/2014/main" id="{A0694B39-03B3-F18D-449E-445B3FC3F35B}"/>
              </a:ext>
            </a:extLst>
          </p:cNvPr>
          <p:cNvGrpSpPr/>
          <p:nvPr/>
        </p:nvGrpSpPr>
        <p:grpSpPr>
          <a:xfrm>
            <a:off x="6275814" y="2189970"/>
            <a:ext cx="1534795" cy="1534795"/>
            <a:chOff x="6275814" y="1632186"/>
            <a:chExt cx="1534795" cy="1534795"/>
          </a:xfrm>
        </p:grpSpPr>
        <p:pic>
          <p:nvPicPr>
            <p:cNvPr id="17" name="object 24">
              <a:extLst>
                <a:ext uri="{FF2B5EF4-FFF2-40B4-BE49-F238E27FC236}">
                  <a16:creationId xmlns:a16="http://schemas.microsoft.com/office/drawing/2014/main" id="{0EA5AA7F-4B15-C9C1-D048-8B5A027C2D5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75814" y="1632186"/>
              <a:ext cx="1534703" cy="1534703"/>
            </a:xfrm>
            <a:prstGeom prst="rect">
              <a:avLst/>
            </a:prstGeom>
          </p:spPr>
        </p:pic>
        <p:pic>
          <p:nvPicPr>
            <p:cNvPr id="18" name="object 25">
              <a:extLst>
                <a:ext uri="{FF2B5EF4-FFF2-40B4-BE49-F238E27FC236}">
                  <a16:creationId xmlns:a16="http://schemas.microsoft.com/office/drawing/2014/main" id="{BCDFFC1D-4DB9-FBBD-D3E1-945A7135C49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83451" y="1639823"/>
              <a:ext cx="1469136" cy="1469136"/>
            </a:xfrm>
            <a:prstGeom prst="rect">
              <a:avLst/>
            </a:prstGeom>
          </p:spPr>
        </p:pic>
      </p:grpSp>
      <p:sp>
        <p:nvSpPr>
          <p:cNvPr id="19" name="object 15">
            <a:extLst>
              <a:ext uri="{FF2B5EF4-FFF2-40B4-BE49-F238E27FC236}">
                <a16:creationId xmlns:a16="http://schemas.microsoft.com/office/drawing/2014/main" id="{6F3BD9D7-CC3D-3CE4-A4B3-FE9212D6158F}"/>
              </a:ext>
            </a:extLst>
          </p:cNvPr>
          <p:cNvSpPr txBox="1"/>
          <p:nvPr/>
        </p:nvSpPr>
        <p:spPr>
          <a:xfrm>
            <a:off x="2771013" y="1738629"/>
            <a:ext cx="3956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DOORS: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0" name="object 16">
            <a:extLst>
              <a:ext uri="{FF2B5EF4-FFF2-40B4-BE49-F238E27FC236}">
                <a16:creationId xmlns:a16="http://schemas.microsoft.com/office/drawing/2014/main" id="{46EBF181-C5A1-6C90-379F-1026B4FD5B79}"/>
              </a:ext>
            </a:extLst>
          </p:cNvPr>
          <p:cNvSpPr txBox="1"/>
          <p:nvPr/>
        </p:nvSpPr>
        <p:spPr>
          <a:xfrm>
            <a:off x="4562983" y="1746885"/>
            <a:ext cx="49720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HANDLES: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1" name="object 17">
            <a:extLst>
              <a:ext uri="{FF2B5EF4-FFF2-40B4-BE49-F238E27FC236}">
                <a16:creationId xmlns:a16="http://schemas.microsoft.com/office/drawing/2014/main" id="{F8CA0AB3-10C1-2759-F259-F08676A148F8}"/>
              </a:ext>
            </a:extLst>
          </p:cNvPr>
          <p:cNvSpPr txBox="1"/>
          <p:nvPr/>
        </p:nvSpPr>
        <p:spPr>
          <a:xfrm>
            <a:off x="6398133" y="1738629"/>
            <a:ext cx="39243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PLINTH: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2" name="object 18">
            <a:extLst>
              <a:ext uri="{FF2B5EF4-FFF2-40B4-BE49-F238E27FC236}">
                <a16:creationId xmlns:a16="http://schemas.microsoft.com/office/drawing/2014/main" id="{04514B71-0A87-FAC3-BCF0-2D9FA44E7F6F}"/>
              </a:ext>
            </a:extLst>
          </p:cNvPr>
          <p:cNvSpPr txBox="1"/>
          <p:nvPr/>
        </p:nvSpPr>
        <p:spPr>
          <a:xfrm>
            <a:off x="8163559" y="1738629"/>
            <a:ext cx="41148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PANELS:</a:t>
            </a:r>
            <a:endParaRPr sz="800">
              <a:latin typeface="Lucida Sans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1958504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6A4AC5F-AC3F-17D1-B957-E3408B545CF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Cozinha</a:t>
            </a:r>
          </a:p>
        </p:txBody>
      </p:sp>
      <p:pic>
        <p:nvPicPr>
          <p:cNvPr id="3" name="object 3">
            <a:extLst>
              <a:ext uri="{FF2B5EF4-FFF2-40B4-BE49-F238E27FC236}">
                <a16:creationId xmlns:a16="http://schemas.microsoft.com/office/drawing/2014/main" id="{FE9D78F4-5BFB-C88A-A5AA-BEB1E7B5DE3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15884" y="847353"/>
            <a:ext cx="5187679" cy="5195306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EB3F8091-D19F-1552-5B51-D1C20733B80E}"/>
              </a:ext>
            </a:extLst>
          </p:cNvPr>
          <p:cNvSpPr txBox="1"/>
          <p:nvPr/>
        </p:nvSpPr>
        <p:spPr>
          <a:xfrm>
            <a:off x="3236214" y="6409740"/>
            <a:ext cx="5889498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0" indent="-1714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pt-BR" sz="800" dirty="0">
                <a:solidFill>
                  <a:srgbClr val="404040"/>
                </a:solidFill>
                <a:latin typeface="Lucida Sans"/>
                <a:cs typeface="Lucida Sans"/>
              </a:rPr>
              <a:t> N</a:t>
            </a:r>
            <a:r>
              <a:rPr sz="800" dirty="0" err="1">
                <a:solidFill>
                  <a:srgbClr val="404040"/>
                </a:solidFill>
                <a:latin typeface="Lucida Sans"/>
                <a:cs typeface="Lucida Sans"/>
              </a:rPr>
              <a:t>ão</a:t>
            </a:r>
            <a:r>
              <a:rPr sz="800" spc="-1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estão </a:t>
            </a:r>
            <a:r>
              <a:rPr sz="800" spc="-45" dirty="0">
                <a:solidFill>
                  <a:srgbClr val="404040"/>
                </a:solidFill>
                <a:latin typeface="Lucida Sans"/>
                <a:cs typeface="Lucida Sans"/>
              </a:rPr>
              <a:t>inclusos</a:t>
            </a:r>
            <a:r>
              <a:rPr sz="800" spc="-4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no</a:t>
            </a:r>
            <a:r>
              <a:rPr sz="80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orçamento</a:t>
            </a:r>
            <a:r>
              <a:rPr sz="800" spc="-2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portas</a:t>
            </a: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de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45" dirty="0">
                <a:solidFill>
                  <a:srgbClr val="404040"/>
                </a:solidFill>
                <a:latin typeface="Lucida Sans"/>
                <a:cs typeface="Lucida Sans"/>
              </a:rPr>
              <a:t>passagem,</a:t>
            </a:r>
            <a:r>
              <a:rPr sz="800" spc="-5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40" dirty="0">
                <a:solidFill>
                  <a:srgbClr val="404040"/>
                </a:solidFill>
                <a:latin typeface="Lucida Sans"/>
                <a:cs typeface="Lucida Sans"/>
              </a:rPr>
              <a:t>tampos,</a:t>
            </a:r>
            <a:r>
              <a:rPr sz="800" spc="-4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banquetas,</a:t>
            </a:r>
            <a:r>
              <a:rPr sz="800" spc="-7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45" dirty="0">
                <a:solidFill>
                  <a:srgbClr val="404040"/>
                </a:solidFill>
                <a:latin typeface="Lucida Sans"/>
                <a:cs typeface="Lucida Sans"/>
              </a:rPr>
              <a:t>coifa,</a:t>
            </a:r>
            <a:r>
              <a:rPr sz="800" spc="-5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40" dirty="0">
                <a:solidFill>
                  <a:srgbClr val="404040"/>
                </a:solidFill>
                <a:latin typeface="Lucida Sans"/>
                <a:cs typeface="Lucida Sans"/>
              </a:rPr>
              <a:t>objetos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 de 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decoração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dirty="0">
                <a:solidFill>
                  <a:srgbClr val="404040"/>
                </a:solidFill>
                <a:latin typeface="Lucida Sans"/>
                <a:cs typeface="Lucida Sans"/>
              </a:rPr>
              <a:t>e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eletrodomésticos.</a:t>
            </a:r>
            <a:endParaRPr sz="800" dirty="0">
              <a:latin typeface="Lucida Sans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2290383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52BA75AD-4BFE-328C-6457-33E108FBE8B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Cozinha</a:t>
            </a:r>
          </a:p>
        </p:txBody>
      </p:sp>
      <p:pic>
        <p:nvPicPr>
          <p:cNvPr id="3" name="object 2">
            <a:extLst>
              <a:ext uri="{FF2B5EF4-FFF2-40B4-BE49-F238E27FC236}">
                <a16:creationId xmlns:a16="http://schemas.microsoft.com/office/drawing/2014/main" id="{5786146C-EAED-5A61-E262-FC4D72E5458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9904" y="1299971"/>
            <a:ext cx="7632192" cy="4293108"/>
          </a:xfrm>
          <a:prstGeom prst="rect">
            <a:avLst/>
          </a:prstGeom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948F8B91-89EB-C314-9F62-8AE346F0878A}"/>
              </a:ext>
            </a:extLst>
          </p:cNvPr>
          <p:cNvSpPr txBox="1"/>
          <p:nvPr/>
        </p:nvSpPr>
        <p:spPr>
          <a:xfrm>
            <a:off x="5273802" y="5680422"/>
            <a:ext cx="1644396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5090" algn="ctr">
              <a:lnSpc>
                <a:spcPct val="100000"/>
              </a:lnSpc>
              <a:spcBef>
                <a:spcPts val="100"/>
              </a:spcBef>
            </a:pPr>
            <a:r>
              <a:rPr lang="pt-BR" sz="800" spc="-10" dirty="0">
                <a:solidFill>
                  <a:srgbClr val="404040"/>
                </a:solidFill>
                <a:cs typeface="Lucida Sans"/>
              </a:rPr>
              <a:t>C</a:t>
            </a:r>
            <a:r>
              <a:rPr sz="800" spc="-10" dirty="0" err="1">
                <a:solidFill>
                  <a:srgbClr val="404040"/>
                </a:solidFill>
                <a:cs typeface="Lucida Sans"/>
              </a:rPr>
              <a:t>ozinha</a:t>
            </a:r>
            <a:r>
              <a:rPr lang="pt-BR" sz="800" spc="-10" dirty="0">
                <a:solidFill>
                  <a:srgbClr val="404040"/>
                </a:solidFill>
                <a:cs typeface="Lucida Sans"/>
              </a:rPr>
              <a:t> I </a:t>
            </a:r>
            <a:r>
              <a:rPr lang="pt-BR" sz="800" spc="-35" dirty="0">
                <a:solidFill>
                  <a:srgbClr val="404040"/>
                </a:solidFill>
                <a:cs typeface="Lucida Sans"/>
              </a:rPr>
              <a:t>P</a:t>
            </a:r>
            <a:r>
              <a:rPr sz="800" spc="-35" dirty="0" err="1">
                <a:solidFill>
                  <a:srgbClr val="404040"/>
                </a:solidFill>
                <a:cs typeface="Lucida Sans"/>
              </a:rPr>
              <a:t>erspectiva</a:t>
            </a:r>
            <a:endParaRPr sz="800" dirty="0"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4186736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B64B9B91-783F-0776-89A7-5A2A5829118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Cozinha</a:t>
            </a: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E41A1FA7-A9CC-E21E-EBE2-7C11722AD87D}"/>
              </a:ext>
            </a:extLst>
          </p:cNvPr>
          <p:cNvSpPr txBox="1"/>
          <p:nvPr/>
        </p:nvSpPr>
        <p:spPr>
          <a:xfrm>
            <a:off x="1362457" y="5839782"/>
            <a:ext cx="1737232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6364" algn="ctr">
              <a:lnSpc>
                <a:spcPct val="100000"/>
              </a:lnSpc>
              <a:spcBef>
                <a:spcPts val="100"/>
              </a:spcBef>
            </a:pP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C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ozinha</a:t>
            </a: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 I </a:t>
            </a:r>
            <a:r>
              <a:rPr lang="pt-BR" sz="800" spc="-35" dirty="0">
                <a:solidFill>
                  <a:srgbClr val="404040"/>
                </a:solidFill>
                <a:latin typeface="Lucida Sans"/>
                <a:cs typeface="Lucida Sans"/>
              </a:rPr>
              <a:t>P</a:t>
            </a:r>
            <a:r>
              <a:rPr sz="800" spc="-35" dirty="0" err="1">
                <a:solidFill>
                  <a:srgbClr val="404040"/>
                </a:solidFill>
                <a:latin typeface="Lucida Sans"/>
                <a:cs typeface="Lucida Sans"/>
              </a:rPr>
              <a:t>erspectiva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50" dirty="0">
                <a:solidFill>
                  <a:srgbClr val="404040"/>
                </a:solidFill>
                <a:latin typeface="Lucida Sans"/>
                <a:cs typeface="Lucida Sans"/>
              </a:rPr>
              <a:t>1</a:t>
            </a:r>
            <a:endParaRPr sz="800" dirty="0">
              <a:latin typeface="Lucida Sans"/>
              <a:cs typeface="Lucida Sans"/>
            </a:endParaRPr>
          </a:p>
        </p:txBody>
      </p:sp>
      <p:pic>
        <p:nvPicPr>
          <p:cNvPr id="4" name="object 3">
            <a:extLst>
              <a:ext uri="{FF2B5EF4-FFF2-40B4-BE49-F238E27FC236}">
                <a16:creationId xmlns:a16="http://schemas.microsoft.com/office/drawing/2014/main" id="{80721159-879B-08D6-1B24-270BEEDEAFC7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79" y="1107947"/>
            <a:ext cx="3444240" cy="4689348"/>
          </a:xfrm>
          <a:prstGeom prst="rect">
            <a:avLst/>
          </a:prstGeom>
        </p:spPr>
      </p:pic>
      <p:pic>
        <p:nvPicPr>
          <p:cNvPr id="5" name="object 4">
            <a:extLst>
              <a:ext uri="{FF2B5EF4-FFF2-40B4-BE49-F238E27FC236}">
                <a16:creationId xmlns:a16="http://schemas.microsoft.com/office/drawing/2014/main" id="{F485A5EB-D015-6BC7-37E3-A315C6E320F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64735" y="1107947"/>
            <a:ext cx="3444239" cy="4689348"/>
          </a:xfrm>
          <a:prstGeom prst="rect">
            <a:avLst/>
          </a:prstGeom>
        </p:spPr>
      </p:pic>
      <p:pic>
        <p:nvPicPr>
          <p:cNvPr id="8" name="object 7">
            <a:extLst>
              <a:ext uri="{FF2B5EF4-FFF2-40B4-BE49-F238E27FC236}">
                <a16:creationId xmlns:a16="http://schemas.microsoft.com/office/drawing/2014/main" id="{909D0263-140E-9DAC-062F-5F6CE0D6870A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116824" y="1107947"/>
            <a:ext cx="3445764" cy="4689348"/>
          </a:xfrm>
          <a:prstGeom prst="rect">
            <a:avLst/>
          </a:prstGeom>
        </p:spPr>
      </p:pic>
      <p:sp>
        <p:nvSpPr>
          <p:cNvPr id="10" name="object 2">
            <a:extLst>
              <a:ext uri="{FF2B5EF4-FFF2-40B4-BE49-F238E27FC236}">
                <a16:creationId xmlns:a16="http://schemas.microsoft.com/office/drawing/2014/main" id="{A504E8BC-A93B-69A7-F2ED-2D7D7276BD40}"/>
              </a:ext>
            </a:extLst>
          </p:cNvPr>
          <p:cNvSpPr txBox="1"/>
          <p:nvPr/>
        </p:nvSpPr>
        <p:spPr>
          <a:xfrm>
            <a:off x="5367209" y="5839782"/>
            <a:ext cx="1439290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6364" algn="r">
              <a:lnSpc>
                <a:spcPct val="100000"/>
              </a:lnSpc>
              <a:spcBef>
                <a:spcPts val="100"/>
              </a:spcBef>
            </a:pP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C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ozinha</a:t>
            </a: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I </a:t>
            </a:r>
            <a:r>
              <a:rPr lang="pt-BR" sz="800" spc="-35" dirty="0">
                <a:solidFill>
                  <a:srgbClr val="404040"/>
                </a:solidFill>
                <a:latin typeface="Lucida Sans"/>
                <a:cs typeface="Lucida Sans"/>
              </a:rPr>
              <a:t>P</a:t>
            </a:r>
            <a:r>
              <a:rPr sz="800" spc="-35" dirty="0" err="1">
                <a:solidFill>
                  <a:srgbClr val="404040"/>
                </a:solidFill>
                <a:latin typeface="Lucida Sans"/>
                <a:cs typeface="Lucida Sans"/>
              </a:rPr>
              <a:t>erspectiva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50" dirty="0">
                <a:solidFill>
                  <a:srgbClr val="404040"/>
                </a:solidFill>
                <a:latin typeface="Lucida Sans"/>
                <a:cs typeface="Lucida Sans"/>
              </a:rPr>
              <a:t>2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id="{E6AFD9A3-49DA-6932-C2FD-911CCDDA78EB}"/>
              </a:ext>
            </a:extLst>
          </p:cNvPr>
          <p:cNvSpPr txBox="1"/>
          <p:nvPr/>
        </p:nvSpPr>
        <p:spPr>
          <a:xfrm>
            <a:off x="9195689" y="5839782"/>
            <a:ext cx="1288033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6364" algn="r">
              <a:lnSpc>
                <a:spcPct val="100000"/>
              </a:lnSpc>
              <a:spcBef>
                <a:spcPts val="100"/>
              </a:spcBef>
            </a:pP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C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ozinha</a:t>
            </a:r>
            <a:r>
              <a:rPr sz="800" spc="-1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I </a:t>
            </a:r>
            <a:r>
              <a:rPr lang="pt-BR" sz="800" spc="-35" dirty="0">
                <a:solidFill>
                  <a:srgbClr val="404040"/>
                </a:solidFill>
                <a:latin typeface="Lucida Sans"/>
                <a:cs typeface="Lucida Sans"/>
              </a:rPr>
              <a:t>P</a:t>
            </a:r>
            <a:r>
              <a:rPr sz="800" spc="-35" dirty="0" err="1">
                <a:solidFill>
                  <a:srgbClr val="404040"/>
                </a:solidFill>
                <a:latin typeface="Lucida Sans"/>
                <a:cs typeface="Lucida Sans"/>
              </a:rPr>
              <a:t>erspectiva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50" dirty="0">
                <a:solidFill>
                  <a:srgbClr val="404040"/>
                </a:solidFill>
                <a:latin typeface="Lucida Sans"/>
                <a:cs typeface="Lucida Sans"/>
              </a:rPr>
              <a:t>3</a:t>
            </a:r>
            <a:endParaRPr sz="800" dirty="0">
              <a:latin typeface="Lucida Sans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1456368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C9980979-2749-B9AB-E0CC-A7EE62D95D3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Equipamentos</a:t>
            </a:r>
          </a:p>
        </p:txBody>
      </p:sp>
      <p:pic>
        <p:nvPicPr>
          <p:cNvPr id="14" name="object 2">
            <a:extLst>
              <a:ext uri="{FF2B5EF4-FFF2-40B4-BE49-F238E27FC236}">
                <a16:creationId xmlns:a16="http://schemas.microsoft.com/office/drawing/2014/main" id="{B360777C-6FE3-F113-EB70-D9A9BAB14C7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83962" y="3490441"/>
            <a:ext cx="5470009" cy="2722843"/>
          </a:xfrm>
          <a:prstGeom prst="rect">
            <a:avLst/>
          </a:prstGeom>
        </p:spPr>
      </p:pic>
      <p:pic>
        <p:nvPicPr>
          <p:cNvPr id="15" name="object 3">
            <a:extLst>
              <a:ext uri="{FF2B5EF4-FFF2-40B4-BE49-F238E27FC236}">
                <a16:creationId xmlns:a16="http://schemas.microsoft.com/office/drawing/2014/main" id="{048FF828-EA76-DE13-3E6C-3F546E4A3F7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1292" y="1247942"/>
            <a:ext cx="1653539" cy="1239012"/>
          </a:xfrm>
          <a:prstGeom prst="rect">
            <a:avLst/>
          </a:prstGeom>
        </p:spPr>
      </p:pic>
      <p:pic>
        <p:nvPicPr>
          <p:cNvPr id="16" name="object 4">
            <a:extLst>
              <a:ext uri="{FF2B5EF4-FFF2-40B4-BE49-F238E27FC236}">
                <a16:creationId xmlns:a16="http://schemas.microsoft.com/office/drawing/2014/main" id="{9AA98316-062E-DFCB-65E2-6651E228D54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2335" y="985392"/>
            <a:ext cx="3705446" cy="2182853"/>
          </a:xfrm>
          <a:prstGeom prst="rect">
            <a:avLst/>
          </a:prstGeom>
        </p:spPr>
      </p:pic>
      <p:sp>
        <p:nvSpPr>
          <p:cNvPr id="31" name="object 5">
            <a:extLst>
              <a:ext uri="{FF2B5EF4-FFF2-40B4-BE49-F238E27FC236}">
                <a16:creationId xmlns:a16="http://schemas.microsoft.com/office/drawing/2014/main" id="{388F08B4-73B1-5E4B-6A9C-ADCE9CD37EBE}"/>
              </a:ext>
            </a:extLst>
          </p:cNvPr>
          <p:cNvSpPr txBox="1"/>
          <p:nvPr/>
        </p:nvSpPr>
        <p:spPr>
          <a:xfrm>
            <a:off x="7077781" y="6246204"/>
            <a:ext cx="827484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solidFill>
                  <a:srgbClr val="1F1F1F"/>
                </a:solidFill>
                <a:latin typeface="Lucida Sans"/>
                <a:cs typeface="Lucida Sans"/>
              </a:rPr>
              <a:t>vista</a:t>
            </a:r>
            <a:r>
              <a:rPr sz="900" spc="-30" dirty="0">
                <a:solidFill>
                  <a:srgbClr val="1F1F1F"/>
                </a:solidFill>
                <a:latin typeface="Lucida Sans"/>
                <a:cs typeface="Lucida Sans"/>
              </a:rPr>
              <a:t> </a:t>
            </a:r>
            <a:r>
              <a:rPr sz="900" spc="-50" dirty="0">
                <a:solidFill>
                  <a:srgbClr val="1F1F1F"/>
                </a:solidFill>
                <a:latin typeface="Lucida Sans"/>
                <a:cs typeface="Lucida Sans"/>
              </a:rPr>
              <a:t>c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32" name="object 6">
            <a:extLst>
              <a:ext uri="{FF2B5EF4-FFF2-40B4-BE49-F238E27FC236}">
                <a16:creationId xmlns:a16="http://schemas.microsoft.com/office/drawing/2014/main" id="{915E2DA6-18B8-4E78-CB6A-F43A36ECA39C}"/>
              </a:ext>
            </a:extLst>
          </p:cNvPr>
          <p:cNvSpPr txBox="1"/>
          <p:nvPr/>
        </p:nvSpPr>
        <p:spPr>
          <a:xfrm>
            <a:off x="5040765" y="3177730"/>
            <a:ext cx="574392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900" spc="-50" dirty="0">
                <a:solidFill>
                  <a:srgbClr val="404040"/>
                </a:solidFill>
                <a:latin typeface="Lucida Sans"/>
                <a:cs typeface="Lucida Sans"/>
              </a:rPr>
              <a:t>v</a:t>
            </a:r>
            <a:r>
              <a:rPr sz="900" spc="-50" dirty="0" err="1">
                <a:solidFill>
                  <a:srgbClr val="404040"/>
                </a:solidFill>
                <a:latin typeface="Lucida Sans"/>
                <a:cs typeface="Lucida Sans"/>
              </a:rPr>
              <a:t>ista</a:t>
            </a:r>
            <a:r>
              <a:rPr lang="pt-BR" sz="900" spc="-50" dirty="0">
                <a:solidFill>
                  <a:srgbClr val="404040"/>
                </a:solidFill>
                <a:latin typeface="Lucida Sans"/>
                <a:cs typeface="Lucida Sans"/>
              </a:rPr>
              <a:t> a</a:t>
            </a:r>
            <a:endParaRPr sz="900" dirty="0">
              <a:latin typeface="Lucida Sans"/>
              <a:cs typeface="Lucida Sans"/>
            </a:endParaRPr>
          </a:p>
        </p:txBody>
      </p:sp>
      <p:pic>
        <p:nvPicPr>
          <p:cNvPr id="33" name="object 7">
            <a:extLst>
              <a:ext uri="{FF2B5EF4-FFF2-40B4-BE49-F238E27FC236}">
                <a16:creationId xmlns:a16="http://schemas.microsoft.com/office/drawing/2014/main" id="{438056F3-BA9B-AC82-05FA-571B1101F9F4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6051" y="2749504"/>
            <a:ext cx="1668780" cy="1824227"/>
          </a:xfrm>
          <a:prstGeom prst="rect">
            <a:avLst/>
          </a:prstGeom>
        </p:spPr>
      </p:pic>
      <p:pic>
        <p:nvPicPr>
          <p:cNvPr id="35" name="object 9">
            <a:extLst>
              <a:ext uri="{FF2B5EF4-FFF2-40B4-BE49-F238E27FC236}">
                <a16:creationId xmlns:a16="http://schemas.microsoft.com/office/drawing/2014/main" id="{8B101EBE-AD55-0A17-7B9E-988558638AA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09960" y="985392"/>
            <a:ext cx="3705445" cy="2182853"/>
          </a:xfrm>
          <a:prstGeom prst="rect">
            <a:avLst/>
          </a:prstGeom>
        </p:spPr>
      </p:pic>
      <p:sp>
        <p:nvSpPr>
          <p:cNvPr id="36" name="object 10">
            <a:extLst>
              <a:ext uri="{FF2B5EF4-FFF2-40B4-BE49-F238E27FC236}">
                <a16:creationId xmlns:a16="http://schemas.microsoft.com/office/drawing/2014/main" id="{A654318E-2A78-C151-9AF1-A7657ED98303}"/>
              </a:ext>
            </a:extLst>
          </p:cNvPr>
          <p:cNvSpPr txBox="1"/>
          <p:nvPr/>
        </p:nvSpPr>
        <p:spPr>
          <a:xfrm>
            <a:off x="8800815" y="3177730"/>
            <a:ext cx="943326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solidFill>
                  <a:srgbClr val="404040"/>
                </a:solidFill>
                <a:latin typeface="Lucida Sans"/>
                <a:cs typeface="Lucida Sans"/>
              </a:rPr>
              <a:t>vista</a:t>
            </a:r>
            <a:r>
              <a:rPr sz="900" spc="-3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900" spc="-50" dirty="0">
                <a:solidFill>
                  <a:srgbClr val="404040"/>
                </a:solidFill>
                <a:latin typeface="Lucida Sans"/>
                <a:cs typeface="Lucida Sans"/>
              </a:rPr>
              <a:t>b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37" name="object 11">
            <a:extLst>
              <a:ext uri="{FF2B5EF4-FFF2-40B4-BE49-F238E27FC236}">
                <a16:creationId xmlns:a16="http://schemas.microsoft.com/office/drawing/2014/main" id="{AC10BAE1-3BE7-7329-D84A-2B4AF6268265}"/>
              </a:ext>
            </a:extLst>
          </p:cNvPr>
          <p:cNvSpPr txBox="1"/>
          <p:nvPr/>
        </p:nvSpPr>
        <p:spPr>
          <a:xfrm>
            <a:off x="8033258" y="2950513"/>
            <a:ext cx="598914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spc="-10" dirty="0">
                <a:solidFill>
                  <a:srgbClr val="EAEAEA"/>
                </a:solidFill>
                <a:latin typeface="Lucida Sans"/>
                <a:cs typeface="Lucida Sans"/>
              </a:rPr>
              <a:t>canto</a:t>
            </a:r>
            <a:endParaRPr sz="600" dirty="0">
              <a:latin typeface="Lucida Sans"/>
              <a:cs typeface="Lucida Sans"/>
            </a:endParaRPr>
          </a:p>
        </p:txBody>
      </p:sp>
      <p:sp>
        <p:nvSpPr>
          <p:cNvPr id="38" name="object 12">
            <a:extLst>
              <a:ext uri="{FF2B5EF4-FFF2-40B4-BE49-F238E27FC236}">
                <a16:creationId xmlns:a16="http://schemas.microsoft.com/office/drawing/2014/main" id="{BE6F560E-AB03-BC08-4736-8652195B1438}"/>
              </a:ext>
            </a:extLst>
          </p:cNvPr>
          <p:cNvSpPr txBox="1"/>
          <p:nvPr/>
        </p:nvSpPr>
        <p:spPr>
          <a:xfrm>
            <a:off x="5963339" y="3764120"/>
            <a:ext cx="982196" cy="2196000"/>
          </a:xfrm>
          <a:prstGeom prst="rect">
            <a:avLst/>
          </a:prstGeom>
          <a:ln w="12700">
            <a:solidFill>
              <a:srgbClr val="FFFFFF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5"/>
              </a:spcBef>
            </a:pPr>
            <a:endParaRPr sz="600" dirty="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600" spc="-30" dirty="0">
                <a:solidFill>
                  <a:srgbClr val="FFFFFF"/>
                </a:solidFill>
                <a:latin typeface="Lucida Sans"/>
                <a:cs typeface="Lucida Sans"/>
              </a:rPr>
              <a:t>5</a:t>
            </a:r>
            <a:r>
              <a:rPr lang="pt-BR" sz="600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pt-BR" sz="600" spc="-10" dirty="0">
                <a:solidFill>
                  <a:srgbClr val="FFFFFF"/>
                </a:solidFill>
                <a:latin typeface="Lucida Sans"/>
                <a:cs typeface="Lucida Sans"/>
              </a:rPr>
              <a:t>F</a:t>
            </a:r>
            <a:r>
              <a:rPr sz="600" spc="-10" dirty="0" err="1">
                <a:solidFill>
                  <a:srgbClr val="FFFFFF"/>
                </a:solidFill>
                <a:latin typeface="Lucida Sans"/>
                <a:cs typeface="Lucida Sans"/>
              </a:rPr>
              <a:t>reezer</a:t>
            </a:r>
            <a:endParaRPr sz="600" dirty="0">
              <a:latin typeface="Lucida Sans"/>
              <a:cs typeface="Lucida Sans"/>
            </a:endParaRPr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E1D79951-50B1-74A9-D799-6446742A5A13}"/>
              </a:ext>
            </a:extLst>
          </p:cNvPr>
          <p:cNvSpPr txBox="1"/>
          <p:nvPr/>
        </p:nvSpPr>
        <p:spPr>
          <a:xfrm>
            <a:off x="8039010" y="3764120"/>
            <a:ext cx="1008000" cy="2196000"/>
          </a:xfrm>
          <a:prstGeom prst="rect">
            <a:avLst/>
          </a:prstGeom>
          <a:ln w="12700">
            <a:solidFill>
              <a:srgbClr val="FFFFFF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5"/>
              </a:spcBef>
            </a:pPr>
            <a:endParaRPr sz="600" dirty="0">
              <a:latin typeface="Times New Roman"/>
              <a:cs typeface="Times New Roman"/>
            </a:endParaRPr>
          </a:p>
          <a:p>
            <a:pPr marL="311785">
              <a:lnSpc>
                <a:spcPct val="100000"/>
              </a:lnSpc>
              <a:spcBef>
                <a:spcPts val="5"/>
              </a:spcBef>
            </a:pPr>
            <a:r>
              <a:rPr sz="600" spc="-30" dirty="0">
                <a:solidFill>
                  <a:srgbClr val="FFFFFF"/>
                </a:solidFill>
                <a:latin typeface="Lucida Sans"/>
                <a:cs typeface="Lucida Sans"/>
              </a:rPr>
              <a:t>4</a:t>
            </a:r>
            <a:r>
              <a:rPr lang="pt-BR" sz="600" spc="-30" dirty="0">
                <a:solidFill>
                  <a:srgbClr val="FFFFFF"/>
                </a:solidFill>
                <a:latin typeface="Lucida Sans"/>
                <a:cs typeface="Lucida Sans"/>
              </a:rPr>
              <a:t> R</a:t>
            </a:r>
            <a:r>
              <a:rPr sz="600" spc="-10" dirty="0" err="1">
                <a:solidFill>
                  <a:srgbClr val="FFFFFF"/>
                </a:solidFill>
                <a:latin typeface="Lucida Sans"/>
                <a:cs typeface="Lucida Sans"/>
              </a:rPr>
              <a:t>efrigerador</a:t>
            </a:r>
            <a:endParaRPr sz="600" dirty="0">
              <a:latin typeface="Lucida Sans"/>
              <a:cs typeface="Lucida Sans"/>
            </a:endParaRPr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4CD0822F-E7DD-CB03-52E5-5E0DBECF8F42}"/>
              </a:ext>
            </a:extLst>
          </p:cNvPr>
          <p:cNvSpPr txBox="1"/>
          <p:nvPr/>
        </p:nvSpPr>
        <p:spPr>
          <a:xfrm>
            <a:off x="7001792" y="3764120"/>
            <a:ext cx="982196" cy="2196000"/>
          </a:xfrm>
          <a:prstGeom prst="rect">
            <a:avLst/>
          </a:prstGeom>
          <a:ln w="12700">
            <a:solidFill>
              <a:srgbClr val="FFFFFF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pt-BR"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pt-BR"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5"/>
              </a:spcBef>
            </a:pPr>
            <a:endParaRPr sz="600" dirty="0">
              <a:latin typeface="Times New Roman"/>
              <a:cs typeface="Times New Roman"/>
            </a:endParaRPr>
          </a:p>
          <a:p>
            <a:pPr marL="311150">
              <a:lnSpc>
                <a:spcPct val="100000"/>
              </a:lnSpc>
              <a:spcBef>
                <a:spcPts val="5"/>
              </a:spcBef>
            </a:pPr>
            <a:r>
              <a:rPr sz="600" spc="-30" dirty="0">
                <a:solidFill>
                  <a:srgbClr val="FFFFFF"/>
                </a:solidFill>
                <a:latin typeface="Lucida Sans"/>
                <a:cs typeface="Lucida Sans"/>
              </a:rPr>
              <a:t>4</a:t>
            </a:r>
            <a:r>
              <a:rPr lang="pt-BR" sz="600" spc="-30" dirty="0">
                <a:solidFill>
                  <a:srgbClr val="FFFFFF"/>
                </a:solidFill>
                <a:latin typeface="Lucida Sans"/>
                <a:cs typeface="Lucida Sans"/>
              </a:rPr>
              <a:t> R</a:t>
            </a:r>
            <a:r>
              <a:rPr sz="600" spc="-10" dirty="0" err="1">
                <a:solidFill>
                  <a:srgbClr val="FFFFFF"/>
                </a:solidFill>
                <a:latin typeface="Lucida Sans"/>
                <a:cs typeface="Lucida Sans"/>
              </a:rPr>
              <a:t>efrigerador</a:t>
            </a:r>
            <a:endParaRPr sz="600" dirty="0">
              <a:latin typeface="Lucida Sans"/>
              <a:cs typeface="Lucida Sans"/>
            </a:endParaRPr>
          </a:p>
        </p:txBody>
      </p:sp>
      <p:sp>
        <p:nvSpPr>
          <p:cNvPr id="41" name="object 15">
            <a:extLst>
              <a:ext uri="{FF2B5EF4-FFF2-40B4-BE49-F238E27FC236}">
                <a16:creationId xmlns:a16="http://schemas.microsoft.com/office/drawing/2014/main" id="{03195C20-BDED-6735-F3D6-FB06A4B94670}"/>
              </a:ext>
            </a:extLst>
          </p:cNvPr>
          <p:cNvSpPr txBox="1"/>
          <p:nvPr/>
        </p:nvSpPr>
        <p:spPr>
          <a:xfrm>
            <a:off x="5858865" y="1773630"/>
            <a:ext cx="708660" cy="402590"/>
          </a:xfrm>
          <a:prstGeom prst="rect">
            <a:avLst/>
          </a:prstGeom>
          <a:ln w="12700">
            <a:solidFill>
              <a:srgbClr val="EAEAEA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177800" marR="113030" indent="-55244">
              <a:lnSpc>
                <a:spcPct val="100000"/>
              </a:lnSpc>
              <a:spcBef>
                <a:spcPts val="470"/>
              </a:spcBef>
            </a:pPr>
            <a:r>
              <a:rPr sz="600" spc="-30" dirty="0">
                <a:solidFill>
                  <a:srgbClr val="EAEAEA"/>
                </a:solidFill>
                <a:latin typeface="Lucida Sans"/>
                <a:cs typeface="Lucida Sans"/>
              </a:rPr>
              <a:t>tv-</a:t>
            </a:r>
            <a:r>
              <a:rPr sz="600" spc="-20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600" spc="-30" dirty="0">
                <a:solidFill>
                  <a:srgbClr val="EAEAEA"/>
                </a:solidFill>
                <a:latin typeface="Lucida Sans"/>
                <a:cs typeface="Lucida Sans"/>
              </a:rPr>
              <a:t>câmera</a:t>
            </a:r>
            <a:r>
              <a:rPr sz="600" spc="-4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600" spc="-25" dirty="0">
                <a:solidFill>
                  <a:srgbClr val="EAEAEA"/>
                </a:solidFill>
                <a:latin typeface="Lucida Sans"/>
                <a:cs typeface="Lucida Sans"/>
              </a:rPr>
              <a:t>de</a:t>
            </a:r>
            <a:r>
              <a:rPr sz="600" spc="500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600" spc="-10" dirty="0">
                <a:solidFill>
                  <a:srgbClr val="EAEAEA"/>
                </a:solidFill>
                <a:latin typeface="Lucida Sans"/>
                <a:cs typeface="Lucida Sans"/>
              </a:rPr>
              <a:t>segurança</a:t>
            </a:r>
            <a:r>
              <a:rPr sz="600" spc="500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600" spc="-55" dirty="0">
                <a:solidFill>
                  <a:srgbClr val="EAEAEA"/>
                </a:solidFill>
                <a:latin typeface="Lucida Sans"/>
                <a:cs typeface="Lucida Sans"/>
              </a:rPr>
              <a:t>a/c</a:t>
            </a:r>
            <a:r>
              <a:rPr sz="600" spc="-45" dirty="0">
                <a:solidFill>
                  <a:srgbClr val="EAEAEA"/>
                </a:solidFill>
                <a:latin typeface="Lucida Sans"/>
                <a:cs typeface="Lucida Sans"/>
              </a:rPr>
              <a:t> </a:t>
            </a:r>
            <a:r>
              <a:rPr sz="600" spc="-10" dirty="0">
                <a:solidFill>
                  <a:srgbClr val="EAEAEA"/>
                </a:solidFill>
                <a:latin typeface="Lucida Sans"/>
                <a:cs typeface="Lucida Sans"/>
              </a:rPr>
              <a:t>cliente</a:t>
            </a:r>
            <a:endParaRPr sz="600" dirty="0">
              <a:latin typeface="Lucida Sans"/>
              <a:cs typeface="Lucida Sans"/>
            </a:endParaRPr>
          </a:p>
        </p:txBody>
      </p:sp>
      <p:sp>
        <p:nvSpPr>
          <p:cNvPr id="34" name="object 8">
            <a:extLst>
              <a:ext uri="{FF2B5EF4-FFF2-40B4-BE49-F238E27FC236}">
                <a16:creationId xmlns:a16="http://schemas.microsoft.com/office/drawing/2014/main" id="{1687749C-6559-407C-4983-4A150F5147D8}"/>
              </a:ext>
            </a:extLst>
          </p:cNvPr>
          <p:cNvSpPr txBox="1"/>
          <p:nvPr/>
        </p:nvSpPr>
        <p:spPr>
          <a:xfrm>
            <a:off x="1152232" y="985392"/>
            <a:ext cx="1851660" cy="5265544"/>
          </a:xfrm>
          <a:prstGeom prst="rect">
            <a:avLst/>
          </a:prstGeom>
          <a:ln w="12700">
            <a:solidFill>
              <a:srgbClr val="D9D9D9"/>
            </a:solidFill>
          </a:ln>
        </p:spPr>
        <p:txBody>
          <a:bodyPr vert="horz" wrap="square" lIns="0" tIns="81280" rIns="0" bIns="0" rtlCol="0">
            <a:spAutoFit/>
          </a:bodyPr>
          <a:lstStyle/>
          <a:p>
            <a:pPr marL="182880" indent="-96520">
              <a:lnSpc>
                <a:spcPct val="100000"/>
              </a:lnSpc>
              <a:spcBef>
                <a:spcPts val="640"/>
              </a:spcBef>
              <a:buSzPct val="87500"/>
              <a:buAutoNum type="arabicPlain"/>
              <a:tabLst>
                <a:tab pos="182880" algn="l"/>
              </a:tabLst>
            </a:pP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A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cessórios</a:t>
            </a: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140"/>
              </a:spcBef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/>
              <a:tabLst>
                <a:tab pos="182880" algn="l"/>
              </a:tabLst>
            </a:pPr>
            <a:r>
              <a:rPr lang="pt-BR" sz="800" spc="-50" dirty="0">
                <a:solidFill>
                  <a:srgbClr val="404040"/>
                </a:solidFill>
                <a:latin typeface="Lucida Sans"/>
                <a:cs typeface="Lucida Sans"/>
              </a:rPr>
              <a:t>L</a:t>
            </a:r>
            <a:r>
              <a:rPr sz="800" spc="-50" dirty="0" err="1">
                <a:solidFill>
                  <a:srgbClr val="404040"/>
                </a:solidFill>
                <a:latin typeface="Lucida Sans"/>
                <a:cs typeface="Lucida Sans"/>
              </a:rPr>
              <a:t>ixeira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20" dirty="0">
                <a:solidFill>
                  <a:srgbClr val="404040"/>
                </a:solidFill>
                <a:latin typeface="Lucida Sans"/>
                <a:cs typeface="Lucida Sans"/>
              </a:rPr>
              <a:t>P 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-</a:t>
            </a:r>
            <a:r>
              <a:rPr lang="pt-BR" sz="800" spc="-2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25" dirty="0">
                <a:solidFill>
                  <a:srgbClr val="404040"/>
                </a:solidFill>
                <a:latin typeface="Lucida Sans"/>
                <a:cs typeface="Lucida Sans"/>
              </a:rPr>
              <a:t>O</a:t>
            </a:r>
            <a:r>
              <a:rPr sz="800" spc="-25" dirty="0">
                <a:solidFill>
                  <a:srgbClr val="404040"/>
                </a:solidFill>
                <a:latin typeface="Lucida Sans"/>
                <a:cs typeface="Lucida Sans"/>
              </a:rPr>
              <a:t>ne</a:t>
            </a: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404040"/>
              </a:buClr>
              <a:buFont typeface="Lucida Sans"/>
              <a:buAutoNum type="arabicPlain"/>
            </a:pPr>
            <a:endParaRPr sz="800" dirty="0">
              <a:latin typeface="Lucida Sans"/>
              <a:cs typeface="Lucida Sans"/>
            </a:endParaRPr>
          </a:p>
          <a:p>
            <a:pPr marL="92075" marR="1006475" indent="-5715">
              <a:lnSpc>
                <a:spcPct val="100000"/>
              </a:lnSpc>
              <a:buSzPct val="87500"/>
              <a:buAutoNum type="arabicPlain"/>
              <a:tabLst>
                <a:tab pos="182880" algn="l"/>
              </a:tabLst>
            </a:pPr>
            <a:r>
              <a:rPr sz="800" spc="-40" dirty="0">
                <a:solidFill>
                  <a:srgbClr val="404040"/>
                </a:solidFill>
                <a:latin typeface="Lucida Sans"/>
                <a:cs typeface="Lucida Sans"/>
              </a:rPr>
              <a:t>	</a:t>
            </a:r>
            <a:r>
              <a:rPr lang="pt-BR" sz="800" spc="-40" dirty="0">
                <a:solidFill>
                  <a:srgbClr val="404040"/>
                </a:solidFill>
                <a:latin typeface="Lucida Sans"/>
                <a:cs typeface="Lucida Sans"/>
              </a:rPr>
              <a:t>G</a:t>
            </a:r>
            <a:r>
              <a:rPr sz="800" spc="-40" dirty="0" err="1">
                <a:solidFill>
                  <a:srgbClr val="404040"/>
                </a:solidFill>
                <a:latin typeface="Lucida Sans"/>
                <a:cs typeface="Lucida Sans"/>
              </a:rPr>
              <a:t>aveta</a:t>
            </a:r>
            <a:r>
              <a:rPr sz="800" spc="-30" dirty="0">
                <a:solidFill>
                  <a:srgbClr val="404040"/>
                </a:solidFill>
                <a:latin typeface="Lucida Sans"/>
                <a:cs typeface="Lucida Sans"/>
              </a:rPr>
              <a:t> interna 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4</a:t>
            </a:r>
            <a:r>
              <a:rPr lang="pt-BR" sz="800" spc="-3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R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efrigerador</a:t>
            </a:r>
            <a:endParaRPr sz="800" dirty="0"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r>
              <a:rPr lang="pt-BR" sz="800" spc="-10" dirty="0">
                <a:solidFill>
                  <a:srgbClr val="404040"/>
                </a:solidFill>
                <a:latin typeface="Lucida Sans"/>
                <a:cs typeface="Lucida Sans"/>
              </a:rPr>
              <a:t>F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reezer</a:t>
            </a:r>
            <a:endParaRPr sz="800" dirty="0"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r>
              <a:rPr lang="pt-BR" sz="800" spc="-35" dirty="0">
                <a:solidFill>
                  <a:srgbClr val="404040"/>
                </a:solidFill>
                <a:latin typeface="Lucida Sans"/>
                <a:cs typeface="Lucida Sans"/>
              </a:rPr>
              <a:t>L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ava-</a:t>
            </a:r>
            <a:r>
              <a:rPr sz="800" spc="-10" dirty="0" err="1">
                <a:solidFill>
                  <a:srgbClr val="404040"/>
                </a:solidFill>
                <a:latin typeface="Lucida Sans"/>
                <a:cs typeface="Lucida Sans"/>
              </a:rPr>
              <a:t>louças</a:t>
            </a:r>
            <a:endParaRPr sz="800" dirty="0"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r>
              <a:rPr lang="pt-BR" sz="800" spc="-40" dirty="0">
                <a:solidFill>
                  <a:srgbClr val="404040"/>
                </a:solidFill>
                <a:latin typeface="Lucida Sans"/>
                <a:cs typeface="Lucida Sans"/>
              </a:rPr>
              <a:t>M</a:t>
            </a:r>
            <a:r>
              <a:rPr sz="800" spc="-40" dirty="0" err="1">
                <a:solidFill>
                  <a:srgbClr val="404040"/>
                </a:solidFill>
                <a:latin typeface="Lucida Sans"/>
                <a:cs typeface="Lucida Sans"/>
              </a:rPr>
              <a:t>áq</a:t>
            </a:r>
            <a:r>
              <a:rPr sz="800" spc="-40" dirty="0">
                <a:solidFill>
                  <a:srgbClr val="404040"/>
                </a:solidFill>
                <a:latin typeface="Lucida Sans"/>
                <a:cs typeface="Lucida Sans"/>
              </a:rPr>
              <a:t>.</a:t>
            </a:r>
            <a:r>
              <a:rPr sz="800" spc="-50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20" dirty="0">
                <a:solidFill>
                  <a:srgbClr val="404040"/>
                </a:solidFill>
                <a:latin typeface="Lucida Sans"/>
                <a:cs typeface="Lucida Sans"/>
              </a:rPr>
              <a:t>de</a:t>
            </a:r>
            <a:r>
              <a:rPr sz="800" spc="-35" dirty="0">
                <a:solidFill>
                  <a:srgbClr val="404040"/>
                </a:solidFill>
                <a:latin typeface="Lucida Sans"/>
                <a:cs typeface="Lucida Sans"/>
              </a:rPr>
              <a:t> </a:t>
            </a:r>
            <a:r>
              <a:rPr sz="800" spc="-20" dirty="0" err="1">
                <a:solidFill>
                  <a:srgbClr val="404040"/>
                </a:solidFill>
                <a:latin typeface="Lucida Sans"/>
                <a:cs typeface="Lucida Sans"/>
              </a:rPr>
              <a:t>gelo</a:t>
            </a: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lang="pt-BR" sz="800" spc="-20" dirty="0">
              <a:solidFill>
                <a:srgbClr val="404040"/>
              </a:solidFill>
              <a:latin typeface="Lucida Sans"/>
              <a:cs typeface="Lucida Sans"/>
            </a:endParaRPr>
          </a:p>
          <a:p>
            <a:pPr marL="182880" indent="-96520">
              <a:lnSpc>
                <a:spcPct val="100000"/>
              </a:lnSpc>
              <a:buSzPct val="87500"/>
              <a:buAutoNum type="arabicPlain" startAt="5"/>
              <a:tabLst>
                <a:tab pos="182880" algn="l"/>
              </a:tabLst>
            </a:pPr>
            <a:endParaRPr sz="800" dirty="0">
              <a:latin typeface="Lucida Sans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927325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E213D417-4743-DD66-6135-C31072E6C3E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pt-BR" dirty="0"/>
              <a:t>Referências</a:t>
            </a:r>
          </a:p>
        </p:txBody>
      </p:sp>
      <p:pic>
        <p:nvPicPr>
          <p:cNvPr id="3" name="object 2">
            <a:extLst>
              <a:ext uri="{FF2B5EF4-FFF2-40B4-BE49-F238E27FC236}">
                <a16:creationId xmlns:a16="http://schemas.microsoft.com/office/drawing/2014/main" id="{F98C1703-6E2E-A7F4-B7F7-3114B05F86F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17528" y="921324"/>
            <a:ext cx="3420476" cy="3169869"/>
          </a:xfrm>
          <a:prstGeom prst="rect">
            <a:avLst/>
          </a:prstGeom>
        </p:spPr>
      </p:pic>
      <p:pic>
        <p:nvPicPr>
          <p:cNvPr id="4" name="object 3">
            <a:extLst>
              <a:ext uri="{FF2B5EF4-FFF2-40B4-BE49-F238E27FC236}">
                <a16:creationId xmlns:a16="http://schemas.microsoft.com/office/drawing/2014/main" id="{22DC8519-7FCE-290C-60A7-FA165545DAD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81566" y="3752866"/>
            <a:ext cx="2155225" cy="2692907"/>
          </a:xfrm>
          <a:prstGeom prst="rect">
            <a:avLst/>
          </a:prstGeom>
        </p:spPr>
      </p:pic>
      <p:pic>
        <p:nvPicPr>
          <p:cNvPr id="5" name="object 4">
            <a:extLst>
              <a:ext uri="{FF2B5EF4-FFF2-40B4-BE49-F238E27FC236}">
                <a16:creationId xmlns:a16="http://schemas.microsoft.com/office/drawing/2014/main" id="{0ECC8210-8297-0DF1-BA99-2F6957A346A3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17528" y="4250564"/>
            <a:ext cx="3420476" cy="2195208"/>
          </a:xfrm>
          <a:prstGeom prst="rect">
            <a:avLst/>
          </a:prstGeom>
        </p:spPr>
      </p:pic>
      <p:pic>
        <p:nvPicPr>
          <p:cNvPr id="6" name="object 5">
            <a:extLst>
              <a:ext uri="{FF2B5EF4-FFF2-40B4-BE49-F238E27FC236}">
                <a16:creationId xmlns:a16="http://schemas.microsoft.com/office/drawing/2014/main" id="{5A0CA422-9B1E-411E-472A-742D682FDC2E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83080" y="3752866"/>
            <a:ext cx="2250947" cy="2692907"/>
          </a:xfrm>
          <a:prstGeom prst="rect">
            <a:avLst/>
          </a:prstGeom>
        </p:spPr>
      </p:pic>
      <p:pic>
        <p:nvPicPr>
          <p:cNvPr id="7" name="object 6">
            <a:extLst>
              <a:ext uri="{FF2B5EF4-FFF2-40B4-BE49-F238E27FC236}">
                <a16:creationId xmlns:a16="http://schemas.microsoft.com/office/drawing/2014/main" id="{A405B710-EAC9-082F-0230-E0F1DD553B2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83080" y="907558"/>
            <a:ext cx="4553712" cy="269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353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15517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d793f3-a191-4609-b556-8dcbed796031" xsi:nil="true"/>
    <lcf76f155ced4ddcb4097134ff3c332f xmlns="466084bc-493a-4ee2-ad2c-bf5f7587ead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3521CC2BC0748BFCF05206277B416" ma:contentTypeVersion="13" ma:contentTypeDescription="Create a new document." ma:contentTypeScope="" ma:versionID="872c5ce3188cb71cb738938079b9fb72">
  <xsd:schema xmlns:xsd="http://www.w3.org/2001/XMLSchema" xmlns:xs="http://www.w3.org/2001/XMLSchema" xmlns:p="http://schemas.microsoft.com/office/2006/metadata/properties" xmlns:ns2="466084bc-493a-4ee2-ad2c-bf5f7587eadd" xmlns:ns3="bbd793f3-a191-4609-b556-8dcbed796031" targetNamespace="http://schemas.microsoft.com/office/2006/metadata/properties" ma:root="true" ma:fieldsID="f4ea6246e816d2cd570d6d0ad7ef448b" ns2:_="" ns3:_="">
    <xsd:import namespace="466084bc-493a-4ee2-ad2c-bf5f7587eadd"/>
    <xsd:import namespace="bbd793f3-a191-4609-b556-8dcbed7960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6084bc-493a-4ee2-ad2c-bf5f7587ea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cacbc99-9fc6-441a-914d-2af325044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d793f3-a191-4609-b556-8dcbed79603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97b576c-8058-40b3-b747-79923164dd9b}" ma:internalName="TaxCatchAll" ma:showField="CatchAllData" ma:web="bbd793f3-a191-4609-b556-8dcbed79603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552AF6-663A-4359-AFBA-F5C021423A94}">
  <ds:schemaRefs>
    <ds:schemaRef ds:uri="http://schemas.microsoft.com/office/2006/metadata/properties"/>
    <ds:schemaRef ds:uri="http://schemas.microsoft.com/office/infopath/2007/PartnerControls"/>
    <ds:schemaRef ds:uri="bbd793f3-a191-4609-b556-8dcbed796031"/>
    <ds:schemaRef ds:uri="466084bc-493a-4ee2-ad2c-bf5f7587eadd"/>
  </ds:schemaRefs>
</ds:datastoreItem>
</file>

<file path=customXml/itemProps2.xml><?xml version="1.0" encoding="utf-8"?>
<ds:datastoreItem xmlns:ds="http://schemas.openxmlformats.org/officeDocument/2006/customXml" ds:itemID="{5CA463F9-8913-43D0-AFD5-E6F62C9740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B193D0-7C65-464B-858C-4401F10E44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6084bc-493a-4ee2-ad2c-bf5f7587eadd"/>
    <ds:schemaRef ds:uri="bbd793f3-a191-4609-b556-8dcbed79603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134</Words>
  <Application>Microsoft Office PowerPoint</Application>
  <PresentationFormat>Widescreen</PresentationFormat>
  <Paragraphs>116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Gabarito Medium</vt:lpstr>
      <vt:lpstr>Gotham Narrow Book</vt:lpstr>
      <vt:lpstr>Gotham Narrow Light</vt:lpstr>
      <vt:lpstr>Lucida Sans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Tuany Hibino</dc:creator>
  <cp:lastModifiedBy>Diógenes Manfroi</cp:lastModifiedBy>
  <cp:revision>19</cp:revision>
  <dcterms:created xsi:type="dcterms:W3CDTF">2024-07-12T17:24:00Z</dcterms:created>
  <dcterms:modified xsi:type="dcterms:W3CDTF">2026-02-06T18:20:14Z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0x0101001893521CC2BC0748BFCF05206277B416</vt:lpwstr>
  </property>
  <property fmtid="{D5CDD505-2E9C-101B-9397-08002B2CF9AE}" pid="3" name="MediaServiceImageTags">
    <vt:lpwstr/>
  </property>
</Properties>
</file>