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notesMasterIdLst>
    <p:notesMasterId r:id="rId9"/>
  </p:notesMasterIdLst>
  <p:handoutMasterIdLst>
    <p:handoutMasterId r:id="rId10"/>
  </p:handoutMasterIdLst>
  <p:sldIdLst>
    <p:sldId id="1085" r:id="rId5"/>
    <p:sldId id="1086" r:id="rId6"/>
    <p:sldId id="1087" r:id="rId7"/>
    <p:sldId id="1083" r:id="rId8"/>
  </p:sldIdLst>
  <p:sldSz cx="10691813" cy="75961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93" userDrawn="1">
          <p15:clr>
            <a:srgbClr val="A4A3A4"/>
          </p15:clr>
        </p15:guide>
        <p15:guide id="2" pos="33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6B65"/>
    <a:srgbClr val="75767A"/>
    <a:srgbClr val="D9D9D9"/>
    <a:srgbClr val="000000"/>
    <a:srgbClr val="EADCCB"/>
    <a:srgbClr val="FFB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8" autoAdjust="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1446" y="84"/>
      </p:cViewPr>
      <p:guideLst>
        <p:guide orient="horz" pos="2393"/>
        <p:guide pos="336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ógenes Manfroi" userId="f19a62a9-3e9f-4547-8b6e-8e1247681c3b" providerId="ADAL" clId="{D70E89B0-07A8-4528-9709-65D23ED13FAB}"/>
    <pc:docChg chg="addSld">
      <pc:chgData name="Diógenes Manfroi" userId="f19a62a9-3e9f-4547-8b6e-8e1247681c3b" providerId="ADAL" clId="{D70E89B0-07A8-4528-9709-65D23ED13FAB}" dt="2026-02-06T18:17:34.423" v="1" actId="680"/>
      <pc:docMkLst>
        <pc:docMk/>
      </pc:docMkLst>
      <pc:sldChg chg="new">
        <pc:chgData name="Diógenes Manfroi" userId="f19a62a9-3e9f-4547-8b6e-8e1247681c3b" providerId="ADAL" clId="{D70E89B0-07A8-4528-9709-65D23ED13FAB}" dt="2026-02-06T18:17:32.481" v="0" actId="680"/>
        <pc:sldMkLst>
          <pc:docMk/>
          <pc:sldMk cId="627679533" sldId="1086"/>
        </pc:sldMkLst>
      </pc:sldChg>
      <pc:sldChg chg="new">
        <pc:chgData name="Diógenes Manfroi" userId="f19a62a9-3e9f-4547-8b6e-8e1247681c3b" providerId="ADAL" clId="{D70E89B0-07A8-4528-9709-65D23ED13FAB}" dt="2026-02-06T18:17:34.423" v="1" actId="680"/>
        <pc:sldMkLst>
          <pc:docMk/>
          <pc:sldMk cId="2872470659" sldId="1087"/>
        </pc:sldMkLst>
      </pc:sldChg>
    </pc:docChg>
  </pc:docChgLst>
  <pc:docChgLst>
    <pc:chgData name="Júlia Teixeira" userId="b4f41e3d-98d1-4bfb-a39a-5df42f7ba4a9" providerId="ADAL" clId="{9E653F61-369E-471B-AC9D-4D549D73D692}"/>
    <pc:docChg chg="undo custSel addSld delSld modSld modMainMaster">
      <pc:chgData name="Júlia Teixeira" userId="b4f41e3d-98d1-4bfb-a39a-5df42f7ba4a9" providerId="ADAL" clId="{9E653F61-369E-471B-AC9D-4D549D73D692}" dt="2026-01-26T14:26:26.924" v="191" actId="47"/>
      <pc:docMkLst>
        <pc:docMk/>
      </pc:docMkLst>
      <pc:sldChg chg="new">
        <pc:chgData name="Júlia Teixeira" userId="b4f41e3d-98d1-4bfb-a39a-5df42f7ba4a9" providerId="ADAL" clId="{9E653F61-369E-471B-AC9D-4D549D73D692}" dt="2026-01-26T14:26:24.658" v="190" actId="680"/>
        <pc:sldMkLst>
          <pc:docMk/>
          <pc:sldMk cId="3715828591" sldId="1085"/>
        </pc:sldMkLst>
      </pc:sldChg>
      <pc:sldMasterChg chg="addSldLayout modSldLayout sldLayoutOrd">
        <pc:chgData name="Júlia Teixeira" userId="b4f41e3d-98d1-4bfb-a39a-5df42f7ba4a9" providerId="ADAL" clId="{9E653F61-369E-471B-AC9D-4D549D73D692}" dt="2026-01-26T14:24:12.372" v="189" actId="1076"/>
        <pc:sldMasterMkLst>
          <pc:docMk/>
          <pc:sldMasterMk cId="2300193834" sldId="2147483765"/>
        </pc:sldMasterMkLst>
        <pc:sldLayoutChg chg="addSp delSp modSp mod">
          <pc:chgData name="Júlia Teixeira" userId="b4f41e3d-98d1-4bfb-a39a-5df42f7ba4a9" providerId="ADAL" clId="{9E653F61-369E-471B-AC9D-4D549D73D692}" dt="2026-01-26T12:53:06.537" v="67" actId="478"/>
          <pc:sldLayoutMkLst>
            <pc:docMk/>
            <pc:sldMasterMk cId="2300193834" sldId="2147483765"/>
            <pc:sldLayoutMk cId="2455396156" sldId="2147483797"/>
          </pc:sldLayoutMkLst>
          <pc:spChg chg="mod">
            <ac:chgData name="Júlia Teixeira" userId="b4f41e3d-98d1-4bfb-a39a-5df42f7ba4a9" providerId="ADAL" clId="{9E653F61-369E-471B-AC9D-4D549D73D692}" dt="2026-01-26T12:53:02.540" v="66" actId="1076"/>
            <ac:spMkLst>
              <pc:docMk/>
              <pc:sldMasterMk cId="2300193834" sldId="2147483765"/>
              <pc:sldLayoutMk cId="2455396156" sldId="2147483797"/>
              <ac:spMk id="6" creationId="{F409722F-9593-35DA-B3CD-183473031938}"/>
            </ac:spMkLst>
          </pc:spChg>
          <pc:spChg chg="add mod ord">
            <ac:chgData name="Júlia Teixeira" userId="b4f41e3d-98d1-4bfb-a39a-5df42f7ba4a9" providerId="ADAL" clId="{9E653F61-369E-471B-AC9D-4D549D73D692}" dt="2026-01-26T12:30:48.977" v="11" actId="167"/>
            <ac:spMkLst>
              <pc:docMk/>
              <pc:sldMasterMk cId="2300193834" sldId="2147483765"/>
              <pc:sldLayoutMk cId="2455396156" sldId="2147483797"/>
              <ac:spMk id="13" creationId="{FBC9D180-5BE2-CB59-1B9A-DCA96E00FD72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4:24:12.372" v="189" actId="1076"/>
          <pc:sldLayoutMkLst>
            <pc:docMk/>
            <pc:sldMasterMk cId="2300193834" sldId="2147483765"/>
            <pc:sldLayoutMk cId="1910583411" sldId="2147483800"/>
          </pc:sldLayoutMkLst>
          <pc:spChg chg="add mod ord">
            <ac:chgData name="Júlia Teixeira" userId="b4f41e3d-98d1-4bfb-a39a-5df42f7ba4a9" providerId="ADAL" clId="{9E653F61-369E-471B-AC9D-4D549D73D692}" dt="2026-01-26T12:33:41.002" v="29" actId="167"/>
            <ac:spMkLst>
              <pc:docMk/>
              <pc:sldMasterMk cId="2300193834" sldId="2147483765"/>
              <pc:sldLayoutMk cId="1910583411" sldId="2147483800"/>
              <ac:spMk id="9" creationId="{8DD5FB73-76D8-928E-8178-3EB4EA0CF8E1}"/>
            </ac:spMkLst>
          </pc:spChg>
          <pc:spChg chg="add mod ord">
            <ac:chgData name="Júlia Teixeira" userId="b4f41e3d-98d1-4bfb-a39a-5df42f7ba4a9" providerId="ADAL" clId="{9E653F61-369E-471B-AC9D-4D549D73D692}" dt="2026-01-26T14:24:12.372" v="189" actId="1076"/>
            <ac:spMkLst>
              <pc:docMk/>
              <pc:sldMasterMk cId="2300193834" sldId="2147483765"/>
              <pc:sldLayoutMk cId="1910583411" sldId="2147483800"/>
              <ac:spMk id="14" creationId="{577ED30A-6AB5-2364-8A19-07ECF77D2A97}"/>
            </ac:spMkLst>
          </pc:spChg>
          <pc:spChg chg="add mod ord">
            <ac:chgData name="Júlia Teixeira" userId="b4f41e3d-98d1-4bfb-a39a-5df42f7ba4a9" providerId="ADAL" clId="{9E653F61-369E-471B-AC9D-4D549D73D692}" dt="2026-01-26T14:22:06.407" v="184" actId="14100"/>
            <ac:spMkLst>
              <pc:docMk/>
              <pc:sldMasterMk cId="2300193834" sldId="2147483765"/>
              <pc:sldLayoutMk cId="1910583411" sldId="2147483800"/>
              <ac:spMk id="24" creationId="{954E5892-1EF1-F341-5B66-7809A9F80067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28" creationId="{1E8D4818-7B3C-D8B7-BAE5-1DD189D7710E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29" creationId="{0081778F-FEF4-F358-D819-D4269B78E851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30" creationId="{868BE4F7-CCA8-CD0D-9F9C-D40F4E9E82F3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31" creationId="{6C7AC3F3-5A0A-25BA-3768-3E7501BB7898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64" creationId="{A18FEAEA-3AE5-BAED-D5B5-00398A973492}"/>
            </ac:spMkLst>
          </pc:spChg>
          <pc:spChg chg="add mod">
            <ac:chgData name="Júlia Teixeira" userId="b4f41e3d-98d1-4bfb-a39a-5df42f7ba4a9" providerId="ADAL" clId="{9E653F61-369E-471B-AC9D-4D549D73D692}" dt="2026-01-26T14:21:56.480" v="179"/>
            <ac:spMkLst>
              <pc:docMk/>
              <pc:sldMasterMk cId="2300193834" sldId="2147483765"/>
              <pc:sldLayoutMk cId="1910583411" sldId="2147483800"/>
              <ac:spMk id="65" creationId="{C10ED0A7-26AE-CE17-7013-C1B751689B5B}"/>
            </ac:spMkLst>
          </pc:spChg>
          <pc:picChg chg="mod">
            <ac:chgData name="Júlia Teixeira" userId="b4f41e3d-98d1-4bfb-a39a-5df42f7ba4a9" providerId="ADAL" clId="{9E653F61-369E-471B-AC9D-4D549D73D692}" dt="2026-01-26T14:22:03.323" v="183" actId="1076"/>
            <ac:picMkLst>
              <pc:docMk/>
              <pc:sldMasterMk cId="2300193834" sldId="2147483765"/>
              <pc:sldLayoutMk cId="1910583411" sldId="2147483800"/>
              <ac:picMk id="25" creationId="{0CBAEA2C-FC05-ECCF-D8CB-F1E79ECD1A3A}"/>
            </ac:picMkLst>
          </pc:picChg>
          <pc:cxnChg chg="add mod">
            <ac:chgData name="Júlia Teixeira" userId="b4f41e3d-98d1-4bfb-a39a-5df42f7ba4a9" providerId="ADAL" clId="{9E653F61-369E-471B-AC9D-4D549D73D692}" dt="2026-01-26T14:24:05.434" v="188" actId="1076"/>
            <ac:cxnSpMkLst>
              <pc:docMk/>
              <pc:sldMasterMk cId="2300193834" sldId="2147483765"/>
              <pc:sldLayoutMk cId="1910583411" sldId="2147483800"/>
              <ac:cxnSpMk id="26" creationId="{DCF4B8E4-0460-E915-A5EF-D6F5D26BF6E9}"/>
            </ac:cxnSpMkLst>
          </pc:cxnChg>
          <pc:cxnChg chg="add mod">
            <ac:chgData name="Júlia Teixeira" userId="b4f41e3d-98d1-4bfb-a39a-5df42f7ba4a9" providerId="ADAL" clId="{9E653F61-369E-471B-AC9D-4D549D73D692}" dt="2026-01-26T14:23:52.500" v="187" actId="1076"/>
            <ac:cxnSpMkLst>
              <pc:docMk/>
              <pc:sldMasterMk cId="2300193834" sldId="2147483765"/>
              <pc:sldLayoutMk cId="1910583411" sldId="2147483800"/>
              <ac:cxnSpMk id="27" creationId="{2B9D2E89-47D7-D8DF-A758-87D4FF2AA2AF}"/>
            </ac:cxnSpMkLst>
          </pc:cxnChg>
        </pc:sldLayoutChg>
        <pc:sldLayoutChg chg="addSp delSp modSp mod">
          <pc:chgData name="Júlia Teixeira" userId="b4f41e3d-98d1-4bfb-a39a-5df42f7ba4a9" providerId="ADAL" clId="{9E653F61-369E-471B-AC9D-4D549D73D692}" dt="2026-01-26T12:53:15.986" v="70" actId="478"/>
          <pc:sldLayoutMkLst>
            <pc:docMk/>
            <pc:sldMasterMk cId="2300193834" sldId="2147483765"/>
            <pc:sldLayoutMk cId="791241758" sldId="2147483801"/>
          </pc:sldLayoutMkLst>
          <pc:spChg chg="add mod ord">
            <ac:chgData name="Júlia Teixeira" userId="b4f41e3d-98d1-4bfb-a39a-5df42f7ba4a9" providerId="ADAL" clId="{9E653F61-369E-471B-AC9D-4D549D73D692}" dt="2026-01-26T12:30:58.916" v="14" actId="167"/>
            <ac:spMkLst>
              <pc:docMk/>
              <pc:sldMasterMk cId="2300193834" sldId="2147483765"/>
              <pc:sldLayoutMk cId="791241758" sldId="2147483801"/>
              <ac:spMk id="13" creationId="{8036327B-2136-A1F1-7247-8B3B729676D9}"/>
            </ac:spMkLst>
          </pc:spChg>
          <pc:spChg chg="add mod">
            <ac:chgData name="Júlia Teixeira" userId="b4f41e3d-98d1-4bfb-a39a-5df42f7ba4a9" providerId="ADAL" clId="{9E653F61-369E-471B-AC9D-4D549D73D692}" dt="2026-01-26T12:53:13.600" v="69"/>
            <ac:spMkLst>
              <pc:docMk/>
              <pc:sldMasterMk cId="2300193834" sldId="2147483765"/>
              <pc:sldLayoutMk cId="791241758" sldId="2147483801"/>
              <ac:spMk id="16" creationId="{C47A8DC5-5E2B-ADA6-AD75-FB59B91EB1F0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3:25:27.031" v="175" actId="14100"/>
          <pc:sldLayoutMkLst>
            <pc:docMk/>
            <pc:sldMasterMk cId="2300193834" sldId="2147483765"/>
            <pc:sldLayoutMk cId="520259123" sldId="2147483802"/>
          </pc:sldLayoutMkLst>
          <pc:spChg chg="add mod">
            <ac:chgData name="Júlia Teixeira" userId="b4f41e3d-98d1-4bfb-a39a-5df42f7ba4a9" providerId="ADAL" clId="{9E653F61-369E-471B-AC9D-4D549D73D692}" dt="2026-01-26T13:25:17.838" v="173" actId="1076"/>
            <ac:spMkLst>
              <pc:docMk/>
              <pc:sldMasterMk cId="2300193834" sldId="2147483765"/>
              <pc:sldLayoutMk cId="520259123" sldId="2147483802"/>
              <ac:spMk id="2" creationId="{6BAB9C76-2CAC-E2E7-7DCC-5983496053BD}"/>
            </ac:spMkLst>
          </pc:spChg>
          <pc:spChg chg="add mod">
            <ac:chgData name="Júlia Teixeira" userId="b4f41e3d-98d1-4bfb-a39a-5df42f7ba4a9" providerId="ADAL" clId="{9E653F61-369E-471B-AC9D-4D549D73D692}" dt="2026-01-26T13:10:55.802" v="159" actId="1035"/>
            <ac:spMkLst>
              <pc:docMk/>
              <pc:sldMasterMk cId="2300193834" sldId="2147483765"/>
              <pc:sldLayoutMk cId="520259123" sldId="2147483802"/>
              <ac:spMk id="4" creationId="{A8025853-03BC-3615-2CEB-D19AC7ACC542}"/>
            </ac:spMkLst>
          </pc:spChg>
          <pc:spChg chg="add mod">
            <ac:chgData name="Júlia Teixeira" userId="b4f41e3d-98d1-4bfb-a39a-5df42f7ba4a9" providerId="ADAL" clId="{9E653F61-369E-471B-AC9D-4D549D73D692}" dt="2026-01-26T13:10:55.802" v="159" actId="1035"/>
            <ac:spMkLst>
              <pc:docMk/>
              <pc:sldMasterMk cId="2300193834" sldId="2147483765"/>
              <pc:sldLayoutMk cId="520259123" sldId="2147483802"/>
              <ac:spMk id="5" creationId="{DED6FBF1-8D75-4490-D116-8C4804660F17}"/>
            </ac:spMkLst>
          </pc:spChg>
          <pc:spChg chg="add mod">
            <ac:chgData name="Júlia Teixeira" userId="b4f41e3d-98d1-4bfb-a39a-5df42f7ba4a9" providerId="ADAL" clId="{9E653F61-369E-471B-AC9D-4D549D73D692}" dt="2026-01-26T13:10:55.802" v="159" actId="1035"/>
            <ac:spMkLst>
              <pc:docMk/>
              <pc:sldMasterMk cId="2300193834" sldId="2147483765"/>
              <pc:sldLayoutMk cId="520259123" sldId="2147483802"/>
              <ac:spMk id="18" creationId="{7821F9F1-0856-7C96-701D-B50F170CB8FD}"/>
            </ac:spMkLst>
          </pc:spChg>
          <pc:spChg chg="add mod">
            <ac:chgData name="Júlia Teixeira" userId="b4f41e3d-98d1-4bfb-a39a-5df42f7ba4a9" providerId="ADAL" clId="{9E653F61-369E-471B-AC9D-4D549D73D692}" dt="2026-01-26T13:10:55.802" v="159" actId="1035"/>
            <ac:spMkLst>
              <pc:docMk/>
              <pc:sldMasterMk cId="2300193834" sldId="2147483765"/>
              <pc:sldLayoutMk cId="520259123" sldId="2147483802"/>
              <ac:spMk id="19" creationId="{DACCA0AF-94C7-9B67-0BF4-AD221077638F}"/>
            </ac:spMkLst>
          </pc:spChg>
          <pc:spChg chg="add mod">
            <ac:chgData name="Júlia Teixeira" userId="b4f41e3d-98d1-4bfb-a39a-5df42f7ba4a9" providerId="ADAL" clId="{9E653F61-369E-471B-AC9D-4D549D73D692}" dt="2026-01-26T13:10:55.802" v="159" actId="1035"/>
            <ac:spMkLst>
              <pc:docMk/>
              <pc:sldMasterMk cId="2300193834" sldId="2147483765"/>
              <pc:sldLayoutMk cId="520259123" sldId="2147483802"/>
              <ac:spMk id="20" creationId="{89B67C66-1FCA-7831-0276-9D7487C4B883}"/>
            </ac:spMkLst>
          </pc:spChg>
          <pc:spChg chg="add mod">
            <ac:chgData name="Júlia Teixeira" userId="b4f41e3d-98d1-4bfb-a39a-5df42f7ba4a9" providerId="ADAL" clId="{9E653F61-369E-471B-AC9D-4D549D73D692}" dt="2026-01-26T13:25:27.031" v="175" actId="14100"/>
            <ac:spMkLst>
              <pc:docMk/>
              <pc:sldMasterMk cId="2300193834" sldId="2147483765"/>
              <pc:sldLayoutMk cId="520259123" sldId="2147483802"/>
              <ac:spMk id="21" creationId="{D6AAF644-802D-AFE8-7451-DB7695ACAE72}"/>
            </ac:spMkLst>
          </pc:spChg>
          <pc:picChg chg="add mod">
            <ac:chgData name="Júlia Teixeira" userId="b4f41e3d-98d1-4bfb-a39a-5df42f7ba4a9" providerId="ADAL" clId="{9E653F61-369E-471B-AC9D-4D549D73D692}" dt="2026-01-26T13:25:23.527" v="174" actId="1076"/>
            <ac:picMkLst>
              <pc:docMk/>
              <pc:sldMasterMk cId="2300193834" sldId="2147483765"/>
              <pc:sldLayoutMk cId="520259123" sldId="2147483802"/>
              <ac:picMk id="22" creationId="{9BC1B494-80C0-8E50-F0B8-0223DC60ED66}"/>
            </ac:picMkLst>
          </pc:picChg>
          <pc:picChg chg="add mod">
            <ac:chgData name="Júlia Teixeira" userId="b4f41e3d-98d1-4bfb-a39a-5df42f7ba4a9" providerId="ADAL" clId="{9E653F61-369E-471B-AC9D-4D549D73D692}" dt="2026-01-26T13:25:15.923" v="171" actId="1076"/>
            <ac:picMkLst>
              <pc:docMk/>
              <pc:sldMasterMk cId="2300193834" sldId="2147483765"/>
              <pc:sldLayoutMk cId="520259123" sldId="2147483802"/>
              <ac:picMk id="23" creationId="{99FD7D56-8B44-4EAC-416E-E1906265D8D0}"/>
            </ac:picMkLst>
          </pc:picChg>
          <pc:cxnChg chg="add mod">
            <ac:chgData name="Júlia Teixeira" userId="b4f41e3d-98d1-4bfb-a39a-5df42f7ba4a9" providerId="ADAL" clId="{9E653F61-369E-471B-AC9D-4D549D73D692}" dt="2026-01-26T13:24:57.883" v="166" actId="14100"/>
            <ac:cxnSpMkLst>
              <pc:docMk/>
              <pc:sldMasterMk cId="2300193834" sldId="2147483765"/>
              <pc:sldLayoutMk cId="520259123" sldId="2147483802"/>
              <ac:cxnSpMk id="3" creationId="{151AA21F-C544-2595-E545-8B2F1D854256}"/>
            </ac:cxnSpMkLst>
          </pc:cxn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99BCF346-0D84-07DE-7721-0F19150500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363BEE8-B7DE-8A3E-CF90-352B5CE811E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2ECE9-ECF9-45F6-AEB4-E15A92A492BF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5F1E1A3-FD54-F4C7-90C6-D04E78E7F49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01C4805-C958-9BA1-B80B-7E6CE4DD5D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4B68D-44BE-45E7-9563-E4714A6AB2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985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1368B-AAAA-48F1-8FA5-CF4596C01B17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1143000"/>
            <a:ext cx="4343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FBF43-0361-4967-BE79-8A6B04DE3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967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8DD5FB73-76D8-928E-8178-3EB4EA0CF8E1}"/>
              </a:ext>
            </a:extLst>
          </p:cNvPr>
          <p:cNvSpPr/>
          <p:nvPr userDrawn="1"/>
        </p:nvSpPr>
        <p:spPr>
          <a:xfrm>
            <a:off x="-32359" y="-49810"/>
            <a:ext cx="10724172" cy="772071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943"/>
          </a:p>
        </p:txBody>
      </p:sp>
      <p:sp>
        <p:nvSpPr>
          <p:cNvPr id="14" name="Espaço Reservado para Texto 21">
            <a:extLst>
              <a:ext uri="{FF2B5EF4-FFF2-40B4-BE49-F238E27FC236}">
                <a16:creationId xmlns:a16="http://schemas.microsoft.com/office/drawing/2014/main" id="{577ED30A-6AB5-2364-8A19-07ECF77D2A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30185" y="350350"/>
            <a:ext cx="1692796" cy="20331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1187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00 de mês de 2024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954E5892-1EF1-F341-5B66-7809A9F80067}"/>
              </a:ext>
            </a:extLst>
          </p:cNvPr>
          <p:cNvSpPr txBox="1"/>
          <p:nvPr userDrawn="1"/>
        </p:nvSpPr>
        <p:spPr>
          <a:xfrm>
            <a:off x="6642746" y="5685173"/>
            <a:ext cx="3780235" cy="292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63"/>
              </a:spcAft>
            </a:pPr>
            <a:r>
              <a:rPr lang="pt-BR" sz="1295" kern="100" spc="324" dirty="0">
                <a:solidFill>
                  <a:schemeClr val="bg1"/>
                </a:solidFill>
                <a:effectLst/>
                <a:latin typeface="Gotham Narrow Light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CADERNOS DE IMAGENS</a:t>
            </a:r>
            <a:endParaRPr lang="pt-BR" sz="1511" kern="100" spc="324" dirty="0">
              <a:solidFill>
                <a:schemeClr val="bg1"/>
              </a:solidFill>
              <a:effectLst/>
              <a:latin typeface="Gotham Narrow Light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Gráfico 24">
            <a:extLst>
              <a:ext uri="{FF2B5EF4-FFF2-40B4-BE49-F238E27FC236}">
                <a16:creationId xmlns:a16="http://schemas.microsoft.com/office/drawing/2014/main" id="{0CBAEA2C-FC05-ECCF-D8CB-F1E79ECD1A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89637" y="3965357"/>
            <a:ext cx="8233344" cy="1549987"/>
          </a:xfrm>
          <a:prstGeom prst="rect">
            <a:avLst/>
          </a:prstGeom>
        </p:spPr>
      </p:pic>
      <p:cxnSp>
        <p:nvCxnSpPr>
          <p:cNvPr id="26" name="Conector reto 25">
            <a:extLst>
              <a:ext uri="{FF2B5EF4-FFF2-40B4-BE49-F238E27FC236}">
                <a16:creationId xmlns:a16="http://schemas.microsoft.com/office/drawing/2014/main" id="{DCF4B8E4-0460-E915-A5EF-D6F5D26BF6E9}"/>
              </a:ext>
            </a:extLst>
          </p:cNvPr>
          <p:cNvCxnSpPr>
            <a:cxnSpLocks/>
          </p:cNvCxnSpPr>
          <p:nvPr userDrawn="1"/>
        </p:nvCxnSpPr>
        <p:spPr>
          <a:xfrm flipV="1">
            <a:off x="266221" y="165159"/>
            <a:ext cx="9554377" cy="17757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Conector reto 26">
            <a:extLst>
              <a:ext uri="{FF2B5EF4-FFF2-40B4-BE49-F238E27FC236}">
                <a16:creationId xmlns:a16="http://schemas.microsoft.com/office/drawing/2014/main" id="{2B9D2E89-47D7-D8DF-A758-87D4FF2AA2AF}"/>
              </a:ext>
            </a:extLst>
          </p:cNvPr>
          <p:cNvCxnSpPr>
            <a:cxnSpLocks/>
          </p:cNvCxnSpPr>
          <p:nvPr userDrawn="1"/>
        </p:nvCxnSpPr>
        <p:spPr>
          <a:xfrm>
            <a:off x="1450786" y="7444438"/>
            <a:ext cx="8972195" cy="1103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Espaço Reservado para Texto 21">
            <a:extLst>
              <a:ext uri="{FF2B5EF4-FFF2-40B4-BE49-F238E27FC236}">
                <a16:creationId xmlns:a16="http://schemas.microsoft.com/office/drawing/2014/main" id="{1E8D4818-7B3C-D8B7-BAE5-1DD189D7710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67057" y="6950918"/>
            <a:ext cx="2075761" cy="2780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95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0081778F-FEF4-F358-D819-D4269B78E851}"/>
              </a:ext>
            </a:extLst>
          </p:cNvPr>
          <p:cNvSpPr txBox="1"/>
          <p:nvPr userDrawn="1"/>
        </p:nvSpPr>
        <p:spPr>
          <a:xfrm>
            <a:off x="802776" y="6922191"/>
            <a:ext cx="791450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95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Cliente:</a:t>
            </a:r>
          </a:p>
        </p:txBody>
      </p:sp>
      <p:sp>
        <p:nvSpPr>
          <p:cNvPr id="30" name="Espaço Reservado para Texto 21">
            <a:extLst>
              <a:ext uri="{FF2B5EF4-FFF2-40B4-BE49-F238E27FC236}">
                <a16:creationId xmlns:a16="http://schemas.microsoft.com/office/drawing/2014/main" id="{868BE4F7-CCA8-CD0D-9F9C-D40F4E9E82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861688" y="6950918"/>
            <a:ext cx="2075761" cy="2780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95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6C7AC3F3-5A0A-25BA-3768-3E7501BB7898}"/>
              </a:ext>
            </a:extLst>
          </p:cNvPr>
          <p:cNvSpPr txBox="1"/>
          <p:nvPr userDrawn="1"/>
        </p:nvSpPr>
        <p:spPr>
          <a:xfrm>
            <a:off x="3876187" y="6922191"/>
            <a:ext cx="1083101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95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Profissional:</a:t>
            </a:r>
          </a:p>
        </p:txBody>
      </p:sp>
      <p:sp>
        <p:nvSpPr>
          <p:cNvPr id="64" name="Espaço Reservado para Texto 21">
            <a:extLst>
              <a:ext uri="{FF2B5EF4-FFF2-40B4-BE49-F238E27FC236}">
                <a16:creationId xmlns:a16="http://schemas.microsoft.com/office/drawing/2014/main" id="{A18FEAEA-3AE5-BAED-D5B5-00398A97349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347220" y="6950918"/>
            <a:ext cx="2075761" cy="2780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95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65" name="CaixaDeTexto 64">
            <a:extLst>
              <a:ext uri="{FF2B5EF4-FFF2-40B4-BE49-F238E27FC236}">
                <a16:creationId xmlns:a16="http://schemas.microsoft.com/office/drawing/2014/main" id="{C10ED0A7-26AE-CE17-7013-C1B751689B5B}"/>
              </a:ext>
            </a:extLst>
          </p:cNvPr>
          <p:cNvSpPr txBox="1"/>
          <p:nvPr userDrawn="1"/>
        </p:nvSpPr>
        <p:spPr>
          <a:xfrm>
            <a:off x="7270818" y="6922191"/>
            <a:ext cx="1155872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95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Vendedor(a):</a:t>
            </a:r>
          </a:p>
        </p:txBody>
      </p:sp>
    </p:spTree>
    <p:extLst>
      <p:ext uri="{BB962C8B-B14F-4D97-AF65-F5344CB8AC3E}">
        <p14:creationId xmlns:p14="http://schemas.microsoft.com/office/powerpoint/2010/main" val="1910583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to única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>
            <a:extLst>
              <a:ext uri="{FF2B5EF4-FFF2-40B4-BE49-F238E27FC236}">
                <a16:creationId xmlns:a16="http://schemas.microsoft.com/office/drawing/2014/main" id="{FBC9D180-5BE2-CB59-1B9A-DCA96E00FD72}"/>
              </a:ext>
            </a:extLst>
          </p:cNvPr>
          <p:cNvSpPr/>
          <p:nvPr userDrawn="1"/>
        </p:nvSpPr>
        <p:spPr>
          <a:xfrm>
            <a:off x="5303631" y="0"/>
            <a:ext cx="5397704" cy="7596188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cxnSp>
        <p:nvCxnSpPr>
          <p:cNvPr id="71" name="Conector reto 70">
            <a:extLst>
              <a:ext uri="{FF2B5EF4-FFF2-40B4-BE49-F238E27FC236}">
                <a16:creationId xmlns:a16="http://schemas.microsoft.com/office/drawing/2014/main" id="{413BA064-7212-42E4-801C-9081317D67E9}"/>
              </a:ext>
            </a:extLst>
          </p:cNvPr>
          <p:cNvCxnSpPr>
            <a:cxnSpLocks/>
          </p:cNvCxnSpPr>
          <p:nvPr userDrawn="1"/>
        </p:nvCxnSpPr>
        <p:spPr>
          <a:xfrm>
            <a:off x="0" y="73815"/>
            <a:ext cx="102494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Conector reto 72">
            <a:extLst>
              <a:ext uri="{FF2B5EF4-FFF2-40B4-BE49-F238E27FC236}">
                <a16:creationId xmlns:a16="http://schemas.microsoft.com/office/drawing/2014/main" id="{6C10E478-8A9E-DFF8-F9B9-EE0B6347D2D6}"/>
              </a:ext>
            </a:extLst>
          </p:cNvPr>
          <p:cNvCxnSpPr>
            <a:cxnSpLocks/>
          </p:cNvCxnSpPr>
          <p:nvPr userDrawn="1"/>
        </p:nvCxnSpPr>
        <p:spPr>
          <a:xfrm>
            <a:off x="968721" y="7518292"/>
            <a:ext cx="972309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05EF7450-FC4D-0DBE-CE2B-A3B03ED55A6D}"/>
              </a:ext>
            </a:extLst>
          </p:cNvPr>
          <p:cNvSpPr txBox="1"/>
          <p:nvPr userDrawn="1"/>
        </p:nvSpPr>
        <p:spPr>
          <a:xfrm>
            <a:off x="8426449" y="6876740"/>
            <a:ext cx="1939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00" dirty="0">
                <a:solidFill>
                  <a:schemeClr val="bg1"/>
                </a:solidFill>
                <a:latin typeface="Gabarito Medium" pitchFamily="2" charset="0"/>
              </a:rPr>
              <a:t>Valores de peças da loja / Para outros acabamentos consultar equipe de vendas</a:t>
            </a:r>
          </a:p>
        </p:txBody>
      </p:sp>
      <p:sp>
        <p:nvSpPr>
          <p:cNvPr id="8" name="Espaço Reservado para Texto 2">
            <a:extLst>
              <a:ext uri="{FF2B5EF4-FFF2-40B4-BE49-F238E27FC236}">
                <a16:creationId xmlns:a16="http://schemas.microsoft.com/office/drawing/2014/main" id="{81AEE07B-8C11-0345-4BC5-D5DA3B6917B4}"/>
              </a:ext>
            </a:extLst>
          </p:cNvPr>
          <p:cNvSpPr txBox="1">
            <a:spLocks/>
          </p:cNvSpPr>
          <p:nvPr userDrawn="1"/>
        </p:nvSpPr>
        <p:spPr>
          <a:xfrm>
            <a:off x="449008" y="5848752"/>
            <a:ext cx="1905980" cy="18194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012789" rtl="0" eaLnBrk="1" latinLnBrk="0" hangingPunct="1">
              <a:lnSpc>
                <a:spcPct val="90000"/>
              </a:lnSpc>
              <a:spcBef>
                <a:spcPts val="1108"/>
              </a:spcBef>
              <a:buFont typeface="Arial" panose="020B0604020202020204" pitchFamily="34" charset="0"/>
              <a:buNone/>
              <a:defRPr sz="1600" kern="1200" cap="all" baseline="0">
                <a:solidFill>
                  <a:schemeClr val="bg2">
                    <a:lumMod val="25000"/>
                  </a:schemeClr>
                </a:solidFill>
                <a:latin typeface="Gabarito Medium" pitchFamily="2" charset="0"/>
                <a:ea typeface="+mn-ea"/>
                <a:cs typeface="+mn-cs"/>
              </a:defRPr>
            </a:lvl1pPr>
            <a:lvl2pPr marL="75959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65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5987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7238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7877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85171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56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97960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4355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t-BR" sz="1200" b="1" cap="none" dirty="0">
                <a:solidFill>
                  <a:srgbClr val="756B65"/>
                </a:solidFill>
                <a:latin typeface="+mn-lt"/>
              </a:rPr>
              <a:t>DIMENSÕES:</a:t>
            </a:r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D993105F-4F91-F827-1464-C9E3527BBA89}"/>
              </a:ext>
            </a:extLst>
          </p:cNvPr>
          <p:cNvSpPr txBox="1">
            <a:spLocks/>
          </p:cNvSpPr>
          <p:nvPr userDrawn="1"/>
        </p:nvSpPr>
        <p:spPr>
          <a:xfrm>
            <a:off x="449008" y="6331013"/>
            <a:ext cx="1748270" cy="18194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012789" rtl="0" eaLnBrk="1" latinLnBrk="0" hangingPunct="1">
              <a:lnSpc>
                <a:spcPct val="90000"/>
              </a:lnSpc>
              <a:spcBef>
                <a:spcPts val="1108"/>
              </a:spcBef>
              <a:buFont typeface="Arial" panose="020B0604020202020204" pitchFamily="34" charset="0"/>
              <a:buNone/>
              <a:defRPr sz="1600" kern="1200">
                <a:solidFill>
                  <a:schemeClr val="bg2">
                    <a:lumMod val="25000"/>
                  </a:schemeClr>
                </a:solidFill>
                <a:latin typeface="Gabarito Medium" pitchFamily="2" charset="0"/>
                <a:ea typeface="+mn-ea"/>
                <a:cs typeface="+mn-cs"/>
              </a:defRPr>
            </a:lvl1pPr>
            <a:lvl2pPr marL="75959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65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5987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7238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7877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85171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56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97960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4355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rgbClr val="756B65"/>
                </a:solidFill>
                <a:latin typeface="+mn-lt"/>
              </a:rPr>
              <a:t>PREÇO ESTIMADO:</a:t>
            </a:r>
          </a:p>
        </p:txBody>
      </p:sp>
      <p:sp>
        <p:nvSpPr>
          <p:cNvPr id="10" name="Espaço Reservado para Texto 14">
            <a:extLst>
              <a:ext uri="{FF2B5EF4-FFF2-40B4-BE49-F238E27FC236}">
                <a16:creationId xmlns:a16="http://schemas.microsoft.com/office/drawing/2014/main" id="{8F0CF55E-9981-8ADC-C9F8-87F4856CC6B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Nome produto</a:t>
            </a:r>
          </a:p>
        </p:txBody>
      </p:sp>
      <p:sp>
        <p:nvSpPr>
          <p:cNvPr id="2" name="Espaço Reservado para Texto 8">
            <a:extLst>
              <a:ext uri="{FF2B5EF4-FFF2-40B4-BE49-F238E27FC236}">
                <a16:creationId xmlns:a16="http://schemas.microsoft.com/office/drawing/2014/main" id="{0DA9AEE6-1C05-17C6-8786-141BB7E6AA26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49008" y="6068110"/>
            <a:ext cx="1320800" cy="18739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20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00x00x00cm</a:t>
            </a:r>
          </a:p>
        </p:txBody>
      </p:sp>
      <p:sp>
        <p:nvSpPr>
          <p:cNvPr id="4" name="Espaço Reservado para Texto 8">
            <a:extLst>
              <a:ext uri="{FF2B5EF4-FFF2-40B4-BE49-F238E27FC236}">
                <a16:creationId xmlns:a16="http://schemas.microsoft.com/office/drawing/2014/main" id="{3102EC36-4B59-1DF8-5A9B-84AA002BF743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49008" y="6550371"/>
            <a:ext cx="1320800" cy="181947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20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R$ 00000,00</a:t>
            </a:r>
          </a:p>
        </p:txBody>
      </p:sp>
      <p:sp>
        <p:nvSpPr>
          <p:cNvPr id="12" name="Espaço Reservado para Imagem 11">
            <a:extLst>
              <a:ext uri="{FF2B5EF4-FFF2-40B4-BE49-F238E27FC236}">
                <a16:creationId xmlns:a16="http://schemas.microsoft.com/office/drawing/2014/main" id="{B2B68138-D172-845F-9A41-322DC047E217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449263" y="966788"/>
            <a:ext cx="4487862" cy="4624387"/>
          </a:xfrm>
        </p:spPr>
        <p:txBody>
          <a:bodyPr>
            <a:normAutofit/>
          </a:bodyPr>
          <a:lstStyle>
            <a:lvl1pPr>
              <a:defRPr sz="1050"/>
            </a:lvl1pPr>
          </a:lstStyle>
          <a:p>
            <a:endParaRPr lang="pt-BR" dirty="0"/>
          </a:p>
        </p:txBody>
      </p:sp>
      <p:sp>
        <p:nvSpPr>
          <p:cNvPr id="14" name="Espaço Reservado para Imagem 13">
            <a:extLst>
              <a:ext uri="{FF2B5EF4-FFF2-40B4-BE49-F238E27FC236}">
                <a16:creationId xmlns:a16="http://schemas.microsoft.com/office/drawing/2014/main" id="{B8240DB1-5FBD-8C7C-090F-5994E17F7F50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610225" y="412750"/>
            <a:ext cx="4756150" cy="6259513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endParaRPr lang="pt-BR" dirty="0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F409722F-9593-35DA-B3CD-183473031938}"/>
              </a:ext>
            </a:extLst>
          </p:cNvPr>
          <p:cNvSpPr/>
          <p:nvPr userDrawn="1"/>
        </p:nvSpPr>
        <p:spPr>
          <a:xfrm>
            <a:off x="167613" y="445638"/>
            <a:ext cx="259369" cy="25936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5396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oto dupla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>
            <a:extLst>
              <a:ext uri="{FF2B5EF4-FFF2-40B4-BE49-F238E27FC236}">
                <a16:creationId xmlns:a16="http://schemas.microsoft.com/office/drawing/2014/main" id="{8036327B-2136-A1F1-7247-8B3B729676D9}"/>
              </a:ext>
            </a:extLst>
          </p:cNvPr>
          <p:cNvSpPr/>
          <p:nvPr userDrawn="1"/>
        </p:nvSpPr>
        <p:spPr>
          <a:xfrm>
            <a:off x="5303631" y="0"/>
            <a:ext cx="5397704" cy="7596188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cxnSp>
        <p:nvCxnSpPr>
          <p:cNvPr id="71" name="Conector reto 70">
            <a:extLst>
              <a:ext uri="{FF2B5EF4-FFF2-40B4-BE49-F238E27FC236}">
                <a16:creationId xmlns:a16="http://schemas.microsoft.com/office/drawing/2014/main" id="{413BA064-7212-42E4-801C-9081317D67E9}"/>
              </a:ext>
            </a:extLst>
          </p:cNvPr>
          <p:cNvCxnSpPr>
            <a:cxnSpLocks/>
          </p:cNvCxnSpPr>
          <p:nvPr userDrawn="1"/>
        </p:nvCxnSpPr>
        <p:spPr>
          <a:xfrm>
            <a:off x="0" y="73815"/>
            <a:ext cx="102494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Conector reto 72">
            <a:extLst>
              <a:ext uri="{FF2B5EF4-FFF2-40B4-BE49-F238E27FC236}">
                <a16:creationId xmlns:a16="http://schemas.microsoft.com/office/drawing/2014/main" id="{6C10E478-8A9E-DFF8-F9B9-EE0B6347D2D6}"/>
              </a:ext>
            </a:extLst>
          </p:cNvPr>
          <p:cNvCxnSpPr>
            <a:cxnSpLocks/>
          </p:cNvCxnSpPr>
          <p:nvPr userDrawn="1"/>
        </p:nvCxnSpPr>
        <p:spPr>
          <a:xfrm>
            <a:off x="968721" y="7518292"/>
            <a:ext cx="972309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05EF7450-FC4D-0DBE-CE2B-A3B03ED55A6D}"/>
              </a:ext>
            </a:extLst>
          </p:cNvPr>
          <p:cNvSpPr txBox="1"/>
          <p:nvPr userDrawn="1"/>
        </p:nvSpPr>
        <p:spPr>
          <a:xfrm>
            <a:off x="8426449" y="6876740"/>
            <a:ext cx="1939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00" dirty="0">
                <a:solidFill>
                  <a:schemeClr val="bg1"/>
                </a:solidFill>
                <a:latin typeface="Gabarito Medium" pitchFamily="2" charset="0"/>
              </a:rPr>
              <a:t>Valores de peças da loja / Para outros acabamentos consultar equipe de vendas</a:t>
            </a:r>
          </a:p>
        </p:txBody>
      </p:sp>
      <p:sp>
        <p:nvSpPr>
          <p:cNvPr id="8" name="Espaço Reservado para Texto 2">
            <a:extLst>
              <a:ext uri="{FF2B5EF4-FFF2-40B4-BE49-F238E27FC236}">
                <a16:creationId xmlns:a16="http://schemas.microsoft.com/office/drawing/2014/main" id="{81AEE07B-8C11-0345-4BC5-D5DA3B6917B4}"/>
              </a:ext>
            </a:extLst>
          </p:cNvPr>
          <p:cNvSpPr txBox="1">
            <a:spLocks/>
          </p:cNvSpPr>
          <p:nvPr userDrawn="1"/>
        </p:nvSpPr>
        <p:spPr>
          <a:xfrm>
            <a:off x="449008" y="5848752"/>
            <a:ext cx="1905980" cy="18194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012789" rtl="0" eaLnBrk="1" latinLnBrk="0" hangingPunct="1">
              <a:lnSpc>
                <a:spcPct val="90000"/>
              </a:lnSpc>
              <a:spcBef>
                <a:spcPts val="1108"/>
              </a:spcBef>
              <a:buFont typeface="Arial" panose="020B0604020202020204" pitchFamily="34" charset="0"/>
              <a:buNone/>
              <a:defRPr sz="1600" kern="1200" cap="all" baseline="0">
                <a:solidFill>
                  <a:schemeClr val="bg2">
                    <a:lumMod val="25000"/>
                  </a:schemeClr>
                </a:solidFill>
                <a:latin typeface="Gabarito Medium" pitchFamily="2" charset="0"/>
                <a:ea typeface="+mn-ea"/>
                <a:cs typeface="+mn-cs"/>
              </a:defRPr>
            </a:lvl1pPr>
            <a:lvl2pPr marL="75959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65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5987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7238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7877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85171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56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97960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4355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t-BR" sz="1200" b="1" cap="none" dirty="0">
                <a:solidFill>
                  <a:srgbClr val="756B65"/>
                </a:solidFill>
                <a:latin typeface="+mn-lt"/>
              </a:rPr>
              <a:t>DIMENSÕES:</a:t>
            </a:r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D993105F-4F91-F827-1464-C9E3527BBA89}"/>
              </a:ext>
            </a:extLst>
          </p:cNvPr>
          <p:cNvSpPr txBox="1">
            <a:spLocks/>
          </p:cNvSpPr>
          <p:nvPr userDrawn="1"/>
        </p:nvSpPr>
        <p:spPr>
          <a:xfrm>
            <a:off x="449008" y="6331013"/>
            <a:ext cx="1748270" cy="18194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012789" rtl="0" eaLnBrk="1" latinLnBrk="0" hangingPunct="1">
              <a:lnSpc>
                <a:spcPct val="90000"/>
              </a:lnSpc>
              <a:spcBef>
                <a:spcPts val="1108"/>
              </a:spcBef>
              <a:buFont typeface="Arial" panose="020B0604020202020204" pitchFamily="34" charset="0"/>
              <a:buNone/>
              <a:defRPr sz="1600" kern="1200">
                <a:solidFill>
                  <a:schemeClr val="bg2">
                    <a:lumMod val="25000"/>
                  </a:schemeClr>
                </a:solidFill>
                <a:latin typeface="Gabarito Medium" pitchFamily="2" charset="0"/>
                <a:ea typeface="+mn-ea"/>
                <a:cs typeface="+mn-cs"/>
              </a:defRPr>
            </a:lvl1pPr>
            <a:lvl2pPr marL="75959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65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5987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72382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7877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85171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566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97960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4355" indent="-253197" algn="l" defTabSz="1012789" rtl="0" eaLnBrk="1" latinLnBrk="0" hangingPunct="1">
              <a:lnSpc>
                <a:spcPct val="90000"/>
              </a:lnSpc>
              <a:spcBef>
                <a:spcPts val="554"/>
              </a:spcBef>
              <a:buFont typeface="Arial" panose="020B0604020202020204" pitchFamily="34" charset="0"/>
              <a:buChar char="•"/>
              <a:defRPr sz="19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rgbClr val="756B65"/>
                </a:solidFill>
                <a:latin typeface="+mn-lt"/>
              </a:rPr>
              <a:t>PREÇO ESTIMADO:</a:t>
            </a:r>
          </a:p>
        </p:txBody>
      </p:sp>
      <p:sp>
        <p:nvSpPr>
          <p:cNvPr id="10" name="Espaço Reservado para Texto 14">
            <a:extLst>
              <a:ext uri="{FF2B5EF4-FFF2-40B4-BE49-F238E27FC236}">
                <a16:creationId xmlns:a16="http://schemas.microsoft.com/office/drawing/2014/main" id="{8F0CF55E-9981-8ADC-C9F8-87F4856CC6B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Nome produto</a:t>
            </a:r>
          </a:p>
        </p:txBody>
      </p:sp>
      <p:sp>
        <p:nvSpPr>
          <p:cNvPr id="2" name="Espaço Reservado para Texto 8">
            <a:extLst>
              <a:ext uri="{FF2B5EF4-FFF2-40B4-BE49-F238E27FC236}">
                <a16:creationId xmlns:a16="http://schemas.microsoft.com/office/drawing/2014/main" id="{0DA9AEE6-1C05-17C6-8786-141BB7E6AA26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49008" y="6068110"/>
            <a:ext cx="1320800" cy="18739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20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00x00x00cm</a:t>
            </a:r>
          </a:p>
        </p:txBody>
      </p:sp>
      <p:sp>
        <p:nvSpPr>
          <p:cNvPr id="4" name="Espaço Reservado para Texto 8">
            <a:extLst>
              <a:ext uri="{FF2B5EF4-FFF2-40B4-BE49-F238E27FC236}">
                <a16:creationId xmlns:a16="http://schemas.microsoft.com/office/drawing/2014/main" id="{3102EC36-4B59-1DF8-5A9B-84AA002BF743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49008" y="6550371"/>
            <a:ext cx="1320800" cy="181947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20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R$ 00000,00</a:t>
            </a:r>
          </a:p>
        </p:txBody>
      </p:sp>
      <p:sp>
        <p:nvSpPr>
          <p:cNvPr id="12" name="Espaço Reservado para Imagem 11">
            <a:extLst>
              <a:ext uri="{FF2B5EF4-FFF2-40B4-BE49-F238E27FC236}">
                <a16:creationId xmlns:a16="http://schemas.microsoft.com/office/drawing/2014/main" id="{B2B68138-D172-845F-9A41-322DC047E217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449263" y="966788"/>
            <a:ext cx="4487862" cy="4624387"/>
          </a:xfrm>
        </p:spPr>
        <p:txBody>
          <a:bodyPr>
            <a:normAutofit/>
          </a:bodyPr>
          <a:lstStyle>
            <a:lvl1pPr>
              <a:defRPr sz="1050"/>
            </a:lvl1pPr>
          </a:lstStyle>
          <a:p>
            <a:endParaRPr lang="pt-BR" dirty="0"/>
          </a:p>
        </p:txBody>
      </p:sp>
      <p:sp>
        <p:nvSpPr>
          <p:cNvPr id="14" name="Espaço Reservado para Imagem 13">
            <a:extLst>
              <a:ext uri="{FF2B5EF4-FFF2-40B4-BE49-F238E27FC236}">
                <a16:creationId xmlns:a16="http://schemas.microsoft.com/office/drawing/2014/main" id="{B8240DB1-5FBD-8C7C-090F-5994E17F7F50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610225" y="412751"/>
            <a:ext cx="4756150" cy="2997200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endParaRPr lang="pt-BR" dirty="0"/>
          </a:p>
        </p:txBody>
      </p:sp>
      <p:sp>
        <p:nvSpPr>
          <p:cNvPr id="6" name="Espaço Reservado para Imagem 13">
            <a:extLst>
              <a:ext uri="{FF2B5EF4-FFF2-40B4-BE49-F238E27FC236}">
                <a16:creationId xmlns:a16="http://schemas.microsoft.com/office/drawing/2014/main" id="{FF2BD4D9-33F0-AC04-2402-77A46A797806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5629170" y="3668856"/>
            <a:ext cx="4756150" cy="2997200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endParaRPr lang="pt-BR" dirty="0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C47A8DC5-5E2B-ADA6-AD75-FB59B91EB1F0}"/>
              </a:ext>
            </a:extLst>
          </p:cNvPr>
          <p:cNvSpPr/>
          <p:nvPr userDrawn="1"/>
        </p:nvSpPr>
        <p:spPr>
          <a:xfrm>
            <a:off x="167613" y="445638"/>
            <a:ext cx="259369" cy="25936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24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BAB9C76-2CAC-E2E7-7DCC-5983496053BD}"/>
              </a:ext>
            </a:extLst>
          </p:cNvPr>
          <p:cNvSpPr/>
          <p:nvPr userDrawn="1"/>
        </p:nvSpPr>
        <p:spPr>
          <a:xfrm>
            <a:off x="-32359" y="0"/>
            <a:ext cx="10724172" cy="759618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943"/>
          </a:p>
        </p:txBody>
      </p: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151AA21F-C544-2595-E545-8B2F1D854256}"/>
              </a:ext>
            </a:extLst>
          </p:cNvPr>
          <p:cNvCxnSpPr>
            <a:cxnSpLocks/>
          </p:cNvCxnSpPr>
          <p:nvPr userDrawn="1"/>
        </p:nvCxnSpPr>
        <p:spPr>
          <a:xfrm>
            <a:off x="494522" y="7321312"/>
            <a:ext cx="97691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CaixaDeTexto 3">
            <a:extLst>
              <a:ext uri="{FF2B5EF4-FFF2-40B4-BE49-F238E27FC236}">
                <a16:creationId xmlns:a16="http://schemas.microsoft.com/office/drawing/2014/main" id="{A8025853-03BC-3615-2CEB-D19AC7ACC542}"/>
              </a:ext>
            </a:extLst>
          </p:cNvPr>
          <p:cNvSpPr txBox="1"/>
          <p:nvPr userDrawn="1"/>
        </p:nvSpPr>
        <p:spPr>
          <a:xfrm>
            <a:off x="361573" y="577834"/>
            <a:ext cx="3491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Gabarito Medium"/>
              </a:rPr>
              <a:t>CASUAL INTERIORES 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Av. Brasil, 1658 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CEP: 01430-001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(11) 5103-1019 / 3569-5857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ED6FBF1-8D75-4490-D116-8C4804660F17}"/>
              </a:ext>
            </a:extLst>
          </p:cNvPr>
          <p:cNvSpPr txBox="1"/>
          <p:nvPr userDrawn="1"/>
        </p:nvSpPr>
        <p:spPr>
          <a:xfrm>
            <a:off x="343021" y="1891709"/>
            <a:ext cx="3491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Gabarito Medium"/>
              </a:rPr>
              <a:t>CASUAL EXTERIORES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Al. Gabriel Monteiro da Silva, 639 </a:t>
            </a:r>
          </a:p>
          <a:p>
            <a:r>
              <a:rPr lang="pt-BR" sz="14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(11) 4328-6444 / 4328-7444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7821F9F1-0856-7C96-701D-B50F170CB8FD}"/>
              </a:ext>
            </a:extLst>
          </p:cNvPr>
          <p:cNvSpPr txBox="1"/>
          <p:nvPr userDrawn="1"/>
        </p:nvSpPr>
        <p:spPr>
          <a:xfrm>
            <a:off x="343021" y="3205584"/>
            <a:ext cx="3491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Gabarito Medium"/>
              </a:rPr>
              <a:t>CASUAL CONCEITO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Al. Gabriel Monteiro da Silva, 1227 </a:t>
            </a:r>
          </a:p>
          <a:p>
            <a:r>
              <a:rPr lang="pt-BR" sz="14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01442-002</a:t>
            </a:r>
            <a:endParaRPr lang="pt-BR" sz="1400" dirty="0">
              <a:solidFill>
                <a:schemeClr val="bg1"/>
              </a:solidFill>
              <a:latin typeface="Gabarito Medium"/>
            </a:endParaRP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(11) 3064-0088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DACCA0AF-94C7-9B67-0BF4-AD221077638F}"/>
              </a:ext>
            </a:extLst>
          </p:cNvPr>
          <p:cNvSpPr txBox="1"/>
          <p:nvPr userDrawn="1"/>
        </p:nvSpPr>
        <p:spPr>
          <a:xfrm>
            <a:off x="343021" y="4519459"/>
            <a:ext cx="3491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Gabarito Medium"/>
              </a:rPr>
              <a:t>CASUAL PROJETOS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Al. Gabriel Monteiro da Silva, 235 </a:t>
            </a:r>
          </a:p>
          <a:p>
            <a:pPr marL="0" marR="0" lvl="0" indent="0" algn="l" defTabSz="4934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  <a:endParaRPr lang="pt-BR" sz="1400" dirty="0">
              <a:solidFill>
                <a:schemeClr val="bg1"/>
              </a:solidFill>
              <a:latin typeface="Gabarito Medium"/>
            </a:endParaRP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(11) 2893-1006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89B67C66-1FCA-7831-0276-9D7487C4B883}"/>
              </a:ext>
            </a:extLst>
          </p:cNvPr>
          <p:cNvSpPr txBox="1"/>
          <p:nvPr userDrawn="1"/>
        </p:nvSpPr>
        <p:spPr>
          <a:xfrm>
            <a:off x="361573" y="5833334"/>
            <a:ext cx="27940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Gabarito Medium"/>
              </a:rPr>
              <a:t>CASUAL BELO HORIZONTE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R. </a:t>
            </a:r>
            <a:r>
              <a:rPr lang="pt-BR" sz="1400" dirty="0" err="1">
                <a:solidFill>
                  <a:schemeClr val="bg1"/>
                </a:solidFill>
                <a:latin typeface="Gabarito Medium"/>
              </a:rPr>
              <a:t>Andaluzita</a:t>
            </a:r>
            <a:r>
              <a:rPr lang="pt-BR" sz="1400" dirty="0">
                <a:solidFill>
                  <a:schemeClr val="bg1"/>
                </a:solidFill>
                <a:latin typeface="Gabarito Medium"/>
              </a:rPr>
              <a:t>, 125  </a:t>
            </a:r>
          </a:p>
          <a:p>
            <a:r>
              <a:rPr lang="pt-BR" sz="14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30310-030</a:t>
            </a:r>
          </a:p>
          <a:p>
            <a:r>
              <a:rPr lang="pt-BR" sz="1400" dirty="0">
                <a:solidFill>
                  <a:schemeClr val="bg1"/>
                </a:solidFill>
                <a:latin typeface="Gabarito Medium"/>
              </a:rPr>
              <a:t>(31) 3654-9284 / 3281-4882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D6AAF644-802D-AFE8-7451-DB7695ACAE72}"/>
              </a:ext>
            </a:extLst>
          </p:cNvPr>
          <p:cNvSpPr txBox="1"/>
          <p:nvPr userDrawn="1"/>
        </p:nvSpPr>
        <p:spPr>
          <a:xfrm>
            <a:off x="5831631" y="6707482"/>
            <a:ext cx="4432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b="1" dirty="0">
                <a:solidFill>
                  <a:srgbClr val="FFC000"/>
                </a:solidFill>
                <a:latin typeface="Gotham Narrow Book" pitchFamily="50" charset="0"/>
              </a:rPr>
              <a:t>casualmoveis.com.br</a:t>
            </a:r>
            <a:endParaRPr lang="pt-BR" sz="2000" b="1" dirty="0">
              <a:solidFill>
                <a:srgbClr val="FFC000"/>
              </a:solidFill>
              <a:latin typeface="Gotham Narrow Book" pitchFamily="50" charset="0"/>
            </a:endParaRPr>
          </a:p>
        </p:txBody>
      </p:sp>
      <p:pic>
        <p:nvPicPr>
          <p:cNvPr id="22" name="Gráfico 21">
            <a:extLst>
              <a:ext uri="{FF2B5EF4-FFF2-40B4-BE49-F238E27FC236}">
                <a16:creationId xmlns:a16="http://schemas.microsoft.com/office/drawing/2014/main" id="{9BC1B494-80C0-8E50-F0B8-0223DC60ED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94969" y="4139741"/>
            <a:ext cx="5668704" cy="106717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99FD7D56-8B44-4EAC-416E-E1906265D8D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01163" y="5566750"/>
            <a:ext cx="862510" cy="89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59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4428"/>
            <a:ext cx="9221689" cy="1468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22133"/>
            <a:ext cx="9221689" cy="4819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40542"/>
            <a:ext cx="2405658" cy="404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2/6/2026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40542"/>
            <a:ext cx="3608487" cy="404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40542"/>
            <a:ext cx="2405658" cy="404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19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797" r:id="rId2"/>
    <p:sldLayoutId id="2147483801" r:id="rId3"/>
    <p:sldLayoutId id="2147483802" r:id="rId4"/>
  </p:sldLayoutIdLst>
  <p:txStyles>
    <p:titleStyle>
      <a:lvl1pPr algn="l" defTabSz="1012789" rtl="0" eaLnBrk="1" latinLnBrk="0" hangingPunct="1">
        <a:lnSpc>
          <a:spcPct val="90000"/>
        </a:lnSpc>
        <a:spcBef>
          <a:spcPct val="0"/>
        </a:spcBef>
        <a:buNone/>
        <a:defRPr sz="487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3197" indent="-253197" algn="l" defTabSz="1012789" rtl="0" eaLnBrk="1" latinLnBrk="0" hangingPunct="1">
        <a:lnSpc>
          <a:spcPct val="90000"/>
        </a:lnSpc>
        <a:spcBef>
          <a:spcPts val="1108"/>
        </a:spcBef>
        <a:buFont typeface="Arial" panose="020B0604020202020204" pitchFamily="34" charset="0"/>
        <a:buChar char="•"/>
        <a:defRPr sz="3101" kern="1200">
          <a:solidFill>
            <a:schemeClr val="tx1"/>
          </a:solidFill>
          <a:latin typeface="+mn-lt"/>
          <a:ea typeface="+mn-ea"/>
          <a:cs typeface="+mn-cs"/>
        </a:defRPr>
      </a:lvl1pPr>
      <a:lvl2pPr marL="759592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2658" kern="1200">
          <a:solidFill>
            <a:schemeClr val="tx1"/>
          </a:solidFill>
          <a:latin typeface="+mn-lt"/>
          <a:ea typeface="+mn-ea"/>
          <a:cs typeface="+mn-cs"/>
        </a:defRPr>
      </a:lvl2pPr>
      <a:lvl3pPr marL="1265987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772382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4pPr>
      <a:lvl5pPr marL="2278776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5pPr>
      <a:lvl6pPr marL="2785171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6pPr>
      <a:lvl7pPr marL="3291566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7pPr>
      <a:lvl8pPr marL="3797960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8pPr>
      <a:lvl9pPr marL="4304355" indent="-253197" algn="l" defTabSz="1012789" rtl="0" eaLnBrk="1" latinLnBrk="0" hangingPunct="1">
        <a:lnSpc>
          <a:spcPct val="90000"/>
        </a:lnSpc>
        <a:spcBef>
          <a:spcPts val="554"/>
        </a:spcBef>
        <a:buFont typeface="Arial" panose="020B0604020202020204" pitchFamily="34" charset="0"/>
        <a:buChar char="•"/>
        <a:defRPr sz="19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1pPr>
      <a:lvl2pPr marL="506395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2pPr>
      <a:lvl3pPr marL="1012789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3pPr>
      <a:lvl4pPr marL="1519184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4pPr>
      <a:lvl5pPr marL="2025579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5pPr>
      <a:lvl6pPr marL="2531974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6pPr>
      <a:lvl7pPr marL="3038368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7pPr>
      <a:lvl8pPr marL="3544763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8pPr>
      <a:lvl9pPr marL="4051158" algn="l" defTabSz="1012789" rtl="0" eaLnBrk="1" latinLnBrk="0" hangingPunct="1">
        <a:defRPr sz="19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8836DC63-13E7-6867-5E62-9636BBFF296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80A3224-4A5D-76F7-4BE4-EF4049BD921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58A7511-D5E2-DA4B-FDEB-450387187A2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5A87123-6880-8114-7101-8BE6D0C443F1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828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EEE66AC2-6773-7417-6BE2-A7D0E49305A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6E77096-C3FA-3B26-CE5D-8B234EF9D900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AC0B4B0-C991-8CCD-0F2D-4EE7AF20549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Imagem 4">
            <a:extLst>
              <a:ext uri="{FF2B5EF4-FFF2-40B4-BE49-F238E27FC236}">
                <a16:creationId xmlns:a16="http://schemas.microsoft.com/office/drawing/2014/main" id="{BF7998DA-D488-98E1-213A-EB2517A4EF38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F899D000-8D1D-BA65-3F9C-B46CDC670549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679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02453441-0FFD-CE14-46A1-89C521CE427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1B8815A-4C49-1045-587D-30B14FADBB28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3DBBEEE-13D5-9411-48A5-1BEA5B0221EE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Imagem 4">
            <a:extLst>
              <a:ext uri="{FF2B5EF4-FFF2-40B4-BE49-F238E27FC236}">
                <a16:creationId xmlns:a16="http://schemas.microsoft.com/office/drawing/2014/main" id="{46532882-0D6A-E64E-37E1-F83094D43321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29492A9A-C748-7909-C43E-1D0129DA798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174386B0-3413-A83B-BD11-26D3D3CD736F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470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5831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d793f3-a191-4609-b556-8dcbed796031" xsi:nil="true"/>
    <lcf76f155ced4ddcb4097134ff3c332f xmlns="466084bc-493a-4ee2-ad2c-bf5f7587ead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3521CC2BC0748BFCF05206277B416" ma:contentTypeVersion="13" ma:contentTypeDescription="Create a new document." ma:contentTypeScope="" ma:versionID="872c5ce3188cb71cb738938079b9fb72">
  <xsd:schema xmlns:xsd="http://www.w3.org/2001/XMLSchema" xmlns:xs="http://www.w3.org/2001/XMLSchema" xmlns:p="http://schemas.microsoft.com/office/2006/metadata/properties" xmlns:ns2="466084bc-493a-4ee2-ad2c-bf5f7587eadd" xmlns:ns3="bbd793f3-a191-4609-b556-8dcbed796031" targetNamespace="http://schemas.microsoft.com/office/2006/metadata/properties" ma:root="true" ma:fieldsID="f4ea6246e816d2cd570d6d0ad7ef448b" ns2:_="" ns3:_="">
    <xsd:import namespace="466084bc-493a-4ee2-ad2c-bf5f7587eadd"/>
    <xsd:import namespace="bbd793f3-a191-4609-b556-8dcbed7960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6084bc-493a-4ee2-ad2c-bf5f7587ea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cacbc99-9fc6-441a-914d-2af325044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d793f3-a191-4609-b556-8dcbed79603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97b576c-8058-40b3-b747-79923164dd9b}" ma:internalName="TaxCatchAll" ma:showField="CatchAllData" ma:web="bbd793f3-a191-4609-b556-8dcbed79603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BC492E-F64D-47F5-944C-0313AF3B57AC}">
  <ds:schemaRefs>
    <ds:schemaRef ds:uri="http://schemas.microsoft.com/office/2006/metadata/properties"/>
    <ds:schemaRef ds:uri="http://schemas.microsoft.com/office/infopath/2007/PartnerControls"/>
    <ds:schemaRef ds:uri="bbd793f3-a191-4609-b556-8dcbed796031"/>
    <ds:schemaRef ds:uri="466084bc-493a-4ee2-ad2c-bf5f7587eadd"/>
  </ds:schemaRefs>
</ds:datastoreItem>
</file>

<file path=customXml/itemProps2.xml><?xml version="1.0" encoding="utf-8"?>
<ds:datastoreItem xmlns:ds="http://schemas.openxmlformats.org/officeDocument/2006/customXml" ds:itemID="{4AD454AB-6935-476C-BE34-B641E3FEB7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ADBE-7797-47C6-A29C-34BEE9B1DA72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6457</TotalTime>
  <Words>0</Words>
  <Application>Microsoft Office PowerPoint</Application>
  <PresentationFormat>Personalizar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Gabarito Medium</vt:lpstr>
      <vt:lpstr>Gotham Narrow Book</vt:lpstr>
      <vt:lpstr>Gotham Narrow Light</vt:lpstr>
      <vt:lpstr>Segoe UI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Patrícia Brito</dc:creator>
  <cp:lastModifiedBy>Diógenes Manfroi</cp:lastModifiedBy>
  <cp:revision>274</cp:revision>
  <dcterms:created xsi:type="dcterms:W3CDTF">2022-11-09T13:47:56Z</dcterms:created>
  <dcterms:modified xsi:type="dcterms:W3CDTF">2026-02-06T18:17:36Z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0x0101001893521CC2BC0748BFCF05206277B416</vt:lpwstr>
  </property>
  <property fmtid="{D5CDD505-2E9C-101B-9397-08002B2CF9AE}" pid="3" name="MediaServiceImageTags">
    <vt:lpwstr/>
  </property>
</Properties>
</file>