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4"/>
  </p:sldMasterIdLst>
  <p:notesMasterIdLst>
    <p:notesMasterId r:id="rId10"/>
  </p:notesMasterIdLst>
  <p:handoutMasterIdLst>
    <p:handoutMasterId r:id="rId11"/>
  </p:handoutMasterIdLst>
  <p:sldIdLst>
    <p:sldId id="304" r:id="rId5"/>
    <p:sldId id="305" r:id="rId6"/>
    <p:sldId id="306" r:id="rId7"/>
    <p:sldId id="308" r:id="rId8"/>
    <p:sldId id="309" r:id="rId9"/>
  </p:sldIdLst>
  <p:sldSz cx="9906000" cy="6858000" type="A4"/>
  <p:notesSz cx="6888163" cy="100203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BA06"/>
    <a:srgbClr val="75767A"/>
    <a:srgbClr val="AFABAB"/>
    <a:srgbClr val="756B65"/>
    <a:srgbClr val="7F7F7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52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ógenes Manfroi" userId="f19a62a9-3e9f-4547-8b6e-8e1247681c3b" providerId="ADAL" clId="{D70E89B0-07A8-4528-9709-65D23ED13FAB}"/>
    <pc:docChg chg="addSld delSld">
      <pc:chgData name="Diógenes Manfroi" userId="f19a62a9-3e9f-4547-8b6e-8e1247681c3b" providerId="ADAL" clId="{D70E89B0-07A8-4528-9709-65D23ED13FAB}" dt="2026-02-06T18:22:53.200" v="4" actId="680"/>
      <pc:docMkLst>
        <pc:docMk/>
      </pc:docMkLst>
      <pc:sldChg chg="del">
        <pc:chgData name="Diógenes Manfroi" userId="f19a62a9-3e9f-4547-8b6e-8e1247681c3b" providerId="ADAL" clId="{D70E89B0-07A8-4528-9709-65D23ED13FAB}" dt="2026-02-06T18:22:40.045" v="1" actId="47"/>
        <pc:sldMkLst>
          <pc:docMk/>
          <pc:sldMk cId="4037464600" sldId="307"/>
        </pc:sldMkLst>
      </pc:sldChg>
      <pc:sldChg chg="new">
        <pc:chgData name="Diógenes Manfroi" userId="f19a62a9-3e9f-4547-8b6e-8e1247681c3b" providerId="ADAL" clId="{D70E89B0-07A8-4528-9709-65D23ED13FAB}" dt="2026-02-06T18:22:35.156" v="0" actId="680"/>
        <pc:sldMkLst>
          <pc:docMk/>
          <pc:sldMk cId="3840632888" sldId="308"/>
        </pc:sldMkLst>
      </pc:sldChg>
      <pc:sldChg chg="new del">
        <pc:chgData name="Diógenes Manfroi" userId="f19a62a9-3e9f-4547-8b6e-8e1247681c3b" providerId="ADAL" clId="{D70E89B0-07A8-4528-9709-65D23ED13FAB}" dt="2026-02-06T18:22:48.794" v="3" actId="47"/>
        <pc:sldMkLst>
          <pc:docMk/>
          <pc:sldMk cId="3310270520" sldId="309"/>
        </pc:sldMkLst>
      </pc:sldChg>
      <pc:sldChg chg="new">
        <pc:chgData name="Diógenes Manfroi" userId="f19a62a9-3e9f-4547-8b6e-8e1247681c3b" providerId="ADAL" clId="{D70E89B0-07A8-4528-9709-65D23ED13FAB}" dt="2026-02-06T18:22:53.200" v="4" actId="680"/>
        <pc:sldMkLst>
          <pc:docMk/>
          <pc:sldMk cId="4195068582" sldId="309"/>
        </pc:sldMkLst>
      </pc:sldChg>
    </pc:docChg>
  </pc:docChgLst>
  <pc:docChgLst>
    <pc:chgData name="Júlia Teixeira" userId="b4f41e3d-98d1-4bfb-a39a-5df42f7ba4a9" providerId="ADAL" clId="{9E653F61-369E-471B-AC9D-4D549D73D692}"/>
    <pc:docChg chg="undo custSel addSld delSld modSld modMainMaster">
      <pc:chgData name="Júlia Teixeira" userId="b4f41e3d-98d1-4bfb-a39a-5df42f7ba4a9" providerId="ADAL" clId="{9E653F61-369E-471B-AC9D-4D549D73D692}" dt="2026-02-06T18:22:06.422" v="607" actId="680"/>
      <pc:docMkLst>
        <pc:docMk/>
      </pc:docMkLst>
      <pc:sldChg chg="modSp new mod">
        <pc:chgData name="Júlia Teixeira" userId="b4f41e3d-98d1-4bfb-a39a-5df42f7ba4a9" providerId="ADAL" clId="{9E653F61-369E-471B-AC9D-4D549D73D692}" dt="2026-01-26T14:22:56.640" v="590" actId="27636"/>
        <pc:sldMkLst>
          <pc:docMk/>
          <pc:sldMk cId="2625830011" sldId="304"/>
        </pc:sldMkLst>
        <pc:spChg chg="mod">
          <ac:chgData name="Júlia Teixeira" userId="b4f41e3d-98d1-4bfb-a39a-5df42f7ba4a9" providerId="ADAL" clId="{9E653F61-369E-471B-AC9D-4D549D73D692}" dt="2026-01-26T14:22:56.636" v="588" actId="27636"/>
          <ac:spMkLst>
            <pc:docMk/>
            <pc:sldMk cId="2625830011" sldId="304"/>
            <ac:spMk id="3" creationId="{0CF26AB9-854A-57DB-B4D2-AFF298424627}"/>
          </ac:spMkLst>
        </pc:spChg>
        <pc:spChg chg="mod">
          <ac:chgData name="Júlia Teixeira" userId="b4f41e3d-98d1-4bfb-a39a-5df42f7ba4a9" providerId="ADAL" clId="{9E653F61-369E-471B-AC9D-4D549D73D692}" dt="2026-01-26T14:22:56.638" v="589" actId="27636"/>
          <ac:spMkLst>
            <pc:docMk/>
            <pc:sldMk cId="2625830011" sldId="304"/>
            <ac:spMk id="4" creationId="{9AAE5EF0-0AA4-333C-A70D-272D6DA38591}"/>
          </ac:spMkLst>
        </pc:spChg>
        <pc:spChg chg="mod">
          <ac:chgData name="Júlia Teixeira" userId="b4f41e3d-98d1-4bfb-a39a-5df42f7ba4a9" providerId="ADAL" clId="{9E653F61-369E-471B-AC9D-4D549D73D692}" dt="2026-01-26T14:22:56.640" v="590" actId="27636"/>
          <ac:spMkLst>
            <pc:docMk/>
            <pc:sldMk cId="2625830011" sldId="304"/>
            <ac:spMk id="5" creationId="{A01BFB7A-21A0-D3B0-CFF2-20DB0457080D}"/>
          </ac:spMkLst>
        </pc:spChg>
      </pc:sldChg>
      <pc:sldChg chg="new">
        <pc:chgData name="Júlia Teixeira" userId="b4f41e3d-98d1-4bfb-a39a-5df42f7ba4a9" providerId="ADAL" clId="{9E653F61-369E-471B-AC9D-4D549D73D692}" dt="2026-01-26T14:12:30.289" v="495" actId="680"/>
        <pc:sldMkLst>
          <pc:docMk/>
          <pc:sldMk cId="2477119116" sldId="305"/>
        </pc:sldMkLst>
      </pc:sldChg>
      <pc:sldChg chg="modSp new mod">
        <pc:chgData name="Júlia Teixeira" userId="b4f41e3d-98d1-4bfb-a39a-5df42f7ba4a9" providerId="ADAL" clId="{9E653F61-369E-471B-AC9D-4D549D73D692}" dt="2026-01-26T14:13:50.768" v="547" actId="20577"/>
        <pc:sldMkLst>
          <pc:docMk/>
          <pc:sldMk cId="3636593114" sldId="306"/>
        </pc:sldMkLst>
        <pc:spChg chg="mod">
          <ac:chgData name="Júlia Teixeira" userId="b4f41e3d-98d1-4bfb-a39a-5df42f7ba4a9" providerId="ADAL" clId="{9E653F61-369E-471B-AC9D-4D549D73D692}" dt="2026-01-26T14:13:50.768" v="547" actId="20577"/>
          <ac:spMkLst>
            <pc:docMk/>
            <pc:sldMk cId="3636593114" sldId="306"/>
            <ac:spMk id="3" creationId="{47F4F84F-6056-E34B-8778-32AA4D09A17F}"/>
          </ac:spMkLst>
        </pc:spChg>
        <pc:spChg chg="mod">
          <ac:chgData name="Júlia Teixeira" userId="b4f41e3d-98d1-4bfb-a39a-5df42f7ba4a9" providerId="ADAL" clId="{9E653F61-369E-471B-AC9D-4D549D73D692}" dt="2026-01-26T14:13:36.392" v="538" actId="20577"/>
          <ac:spMkLst>
            <pc:docMk/>
            <pc:sldMk cId="3636593114" sldId="306"/>
            <ac:spMk id="4" creationId="{86AEE0BD-E02E-2C28-147F-3FFFE3B758E1}"/>
          </ac:spMkLst>
        </pc:spChg>
      </pc:sldChg>
      <pc:sldChg chg="new">
        <pc:chgData name="Júlia Teixeira" userId="b4f41e3d-98d1-4bfb-a39a-5df42f7ba4a9" providerId="ADAL" clId="{9E653F61-369E-471B-AC9D-4D549D73D692}" dt="2026-02-06T18:22:06.422" v="607" actId="680"/>
        <pc:sldMkLst>
          <pc:docMk/>
          <pc:sldMk cId="4037464600" sldId="307"/>
        </pc:sldMkLst>
      </pc:sldChg>
      <pc:sldMasterChg chg="addSldLayout modSldLayout">
        <pc:chgData name="Júlia Teixeira" userId="b4f41e3d-98d1-4bfb-a39a-5df42f7ba4a9" providerId="ADAL" clId="{9E653F61-369E-471B-AC9D-4D549D73D692}" dt="2026-01-26T14:31:29.642" v="606" actId="14100"/>
        <pc:sldMasterMkLst>
          <pc:docMk/>
          <pc:sldMasterMk cId="2241227657" sldId="2147483689"/>
        </pc:sldMasterMkLst>
        <pc:sldLayoutChg chg="addSp delSp modSp mod">
          <pc:chgData name="Júlia Teixeira" userId="b4f41e3d-98d1-4bfb-a39a-5df42f7ba4a9" providerId="ADAL" clId="{9E653F61-369E-471B-AC9D-4D549D73D692}" dt="2026-01-26T14:23:28.500" v="595" actId="1076"/>
          <pc:sldLayoutMkLst>
            <pc:docMk/>
            <pc:sldMasterMk cId="2241227657" sldId="2147483689"/>
            <pc:sldLayoutMk cId="1013123802" sldId="2147483690"/>
          </pc:sldLayoutMkLst>
          <pc:spChg chg="mod">
            <ac:chgData name="Júlia Teixeira" userId="b4f41e3d-98d1-4bfb-a39a-5df42f7ba4a9" providerId="ADAL" clId="{9E653F61-369E-471B-AC9D-4D549D73D692}" dt="2026-01-26T14:23:28.500" v="595" actId="1076"/>
            <ac:spMkLst>
              <pc:docMk/>
              <pc:sldMasterMk cId="2241227657" sldId="2147483689"/>
              <pc:sldLayoutMk cId="1013123802" sldId="2147483690"/>
              <ac:spMk id="3" creationId="{9F95629F-B451-729F-247F-1B4EE6C4E2A2}"/>
            </ac:spMkLst>
          </pc:spChg>
          <pc:spChg chg="mod">
            <ac:chgData name="Júlia Teixeira" userId="b4f41e3d-98d1-4bfb-a39a-5df42f7ba4a9" providerId="ADAL" clId="{9E653F61-369E-471B-AC9D-4D549D73D692}" dt="2026-01-26T14:23:23.677" v="594" actId="1076"/>
            <ac:spMkLst>
              <pc:docMk/>
              <pc:sldMasterMk cId="2241227657" sldId="2147483689"/>
              <pc:sldLayoutMk cId="1013123802" sldId="2147483690"/>
              <ac:spMk id="4" creationId="{4C8E22ED-B8ED-FA88-67A2-B80725C3F3C8}"/>
            </ac:spMkLst>
          </pc:spChg>
          <pc:spChg chg="add mod">
            <ac:chgData name="Júlia Teixeira" userId="b4f41e3d-98d1-4bfb-a39a-5df42f7ba4a9" providerId="ADAL" clId="{9E653F61-369E-471B-AC9D-4D549D73D692}" dt="2026-01-26T14:23:12.708" v="593" actId="14100"/>
            <ac:spMkLst>
              <pc:docMk/>
              <pc:sldMasterMk cId="2241227657" sldId="2147483689"/>
              <pc:sldLayoutMk cId="1013123802" sldId="2147483690"/>
              <ac:spMk id="5" creationId="{75BEDC35-57D3-4FDD-73CE-70DFAA588457}"/>
            </ac:spMkLst>
          </pc:spChg>
          <pc:spChg chg="add del mod">
            <ac:chgData name="Júlia Teixeira" userId="b4f41e3d-98d1-4bfb-a39a-5df42f7ba4a9" providerId="ADAL" clId="{9E653F61-369E-471B-AC9D-4D549D73D692}" dt="2026-01-26T14:23:06.033" v="591" actId="1076"/>
            <ac:spMkLst>
              <pc:docMk/>
              <pc:sldMasterMk cId="2241227657" sldId="2147483689"/>
              <pc:sldLayoutMk cId="1013123802" sldId="2147483690"/>
              <ac:spMk id="7" creationId="{DA59A295-A7E2-F612-7B92-05D69837F51A}"/>
            </ac:spMkLst>
          </pc:spChg>
          <pc:spChg chg="add del mod">
            <ac:chgData name="Júlia Teixeira" userId="b4f41e3d-98d1-4bfb-a39a-5df42f7ba4a9" providerId="ADAL" clId="{9E653F61-369E-471B-AC9D-4D549D73D692}" dt="2026-01-26T14:23:06.033" v="591" actId="1076"/>
            <ac:spMkLst>
              <pc:docMk/>
              <pc:sldMasterMk cId="2241227657" sldId="2147483689"/>
              <pc:sldLayoutMk cId="1013123802" sldId="2147483690"/>
              <ac:spMk id="12" creationId="{83602210-90B0-E5A5-DD89-973E74C5EA49}"/>
            </ac:spMkLst>
          </pc:spChg>
          <pc:spChg chg="add del mod">
            <ac:chgData name="Júlia Teixeira" userId="b4f41e3d-98d1-4bfb-a39a-5df42f7ba4a9" providerId="ADAL" clId="{9E653F61-369E-471B-AC9D-4D549D73D692}" dt="2026-01-26T14:22:55.388" v="575" actId="478"/>
            <ac:spMkLst>
              <pc:docMk/>
              <pc:sldMasterMk cId="2241227657" sldId="2147483689"/>
              <pc:sldLayoutMk cId="1013123802" sldId="2147483690"/>
              <ac:spMk id="13" creationId="{664C48EE-6F68-93D3-8AB6-7B259B081E7A}"/>
            </ac:spMkLst>
          </pc:spChg>
          <pc:spChg chg="add del mod">
            <ac:chgData name="Júlia Teixeira" userId="b4f41e3d-98d1-4bfb-a39a-5df42f7ba4a9" providerId="ADAL" clId="{9E653F61-369E-471B-AC9D-4D549D73D692}" dt="2026-01-26T14:22:55.764" v="579" actId="478"/>
            <ac:spMkLst>
              <pc:docMk/>
              <pc:sldMasterMk cId="2241227657" sldId="2147483689"/>
              <pc:sldLayoutMk cId="1013123802" sldId="2147483690"/>
              <ac:spMk id="14" creationId="{6A274EC0-9BB7-2D66-8719-092F29C45CF2}"/>
            </ac:spMkLst>
          </pc:spChg>
          <pc:spChg chg="add del mod">
            <ac:chgData name="Júlia Teixeira" userId="b4f41e3d-98d1-4bfb-a39a-5df42f7ba4a9" providerId="ADAL" clId="{9E653F61-369E-471B-AC9D-4D549D73D692}" dt="2026-01-26T14:22:54.660" v="567" actId="478"/>
            <ac:spMkLst>
              <pc:docMk/>
              <pc:sldMasterMk cId="2241227657" sldId="2147483689"/>
              <pc:sldLayoutMk cId="1013123802" sldId="2147483690"/>
              <ac:spMk id="15" creationId="{B7B26DF4-12B3-2B54-6BD5-513066EBC081}"/>
            </ac:spMkLst>
          </pc:spChg>
          <pc:spChg chg="add del mod">
            <ac:chgData name="Júlia Teixeira" userId="b4f41e3d-98d1-4bfb-a39a-5df42f7ba4a9" providerId="ADAL" clId="{9E653F61-369E-471B-AC9D-4D549D73D692}" dt="2026-01-26T14:22:55.076" v="571" actId="478"/>
            <ac:spMkLst>
              <pc:docMk/>
              <pc:sldMasterMk cId="2241227657" sldId="2147483689"/>
              <pc:sldLayoutMk cId="1013123802" sldId="2147483690"/>
              <ac:spMk id="16" creationId="{B8A71DCC-3538-EFDA-E224-C57A4C8AF292}"/>
            </ac:spMkLst>
          </pc:spChg>
          <pc:spChg chg="add mod ord">
            <ac:chgData name="Júlia Teixeira" userId="b4f41e3d-98d1-4bfb-a39a-5df42f7ba4a9" providerId="ADAL" clId="{9E653F61-369E-471B-AC9D-4D549D73D692}" dt="2026-01-26T12:16:50.298" v="232" actId="167"/>
            <ac:spMkLst>
              <pc:docMk/>
              <pc:sldMasterMk cId="2241227657" sldId="2147483689"/>
              <pc:sldLayoutMk cId="1013123802" sldId="2147483690"/>
              <ac:spMk id="19" creationId="{933BA911-C108-BF13-93DD-73B985C68566}"/>
            </ac:spMkLst>
          </pc:spChg>
          <pc:picChg chg="add mod">
            <ac:chgData name="Júlia Teixeira" userId="b4f41e3d-98d1-4bfb-a39a-5df42f7ba4a9" providerId="ADAL" clId="{9E653F61-369E-471B-AC9D-4D549D73D692}" dt="2026-01-26T14:23:09.141" v="592" actId="1076"/>
            <ac:picMkLst>
              <pc:docMk/>
              <pc:sldMasterMk cId="2241227657" sldId="2147483689"/>
              <pc:sldLayoutMk cId="1013123802" sldId="2147483690"/>
              <ac:picMk id="17" creationId="{199EEFA0-12F5-CB2F-E1B8-6AB00AB797DD}"/>
            </ac:picMkLst>
          </pc:picChg>
          <pc:cxnChg chg="mod">
            <ac:chgData name="Júlia Teixeira" userId="b4f41e3d-98d1-4bfb-a39a-5df42f7ba4a9" providerId="ADAL" clId="{9E653F61-369E-471B-AC9D-4D549D73D692}" dt="2026-01-26T12:35:56.182" v="454" actId="1076"/>
            <ac:cxnSpMkLst>
              <pc:docMk/>
              <pc:sldMasterMk cId="2241227657" sldId="2147483689"/>
              <pc:sldLayoutMk cId="1013123802" sldId="2147483690"/>
              <ac:cxnSpMk id="9" creationId="{78BFC9C7-DFA3-876C-5E88-C34D8FD7F781}"/>
            </ac:cxnSpMkLst>
          </pc:cxnChg>
          <pc:cxnChg chg="mod">
            <ac:chgData name="Júlia Teixeira" userId="b4f41e3d-98d1-4bfb-a39a-5df42f7ba4a9" providerId="ADAL" clId="{9E653F61-369E-471B-AC9D-4D549D73D692}" dt="2026-01-26T12:35:56.182" v="454" actId="1076"/>
            <ac:cxnSpMkLst>
              <pc:docMk/>
              <pc:sldMasterMk cId="2241227657" sldId="2147483689"/>
              <pc:sldLayoutMk cId="1013123802" sldId="2147483690"/>
              <ac:cxnSpMk id="11" creationId="{1568E2E6-1D78-EF43-2B19-1C606E258FAB}"/>
            </ac:cxnSpMkLst>
          </pc:cxnChg>
        </pc:sldLayoutChg>
        <pc:sldLayoutChg chg="addSp delSp modSp mod">
          <pc:chgData name="Júlia Teixeira" userId="b4f41e3d-98d1-4bfb-a39a-5df42f7ba4a9" providerId="ADAL" clId="{9E653F61-369E-471B-AC9D-4D549D73D692}" dt="2026-01-26T14:31:24.493" v="605" actId="14100"/>
          <pc:sldLayoutMkLst>
            <pc:docMk/>
            <pc:sldMasterMk cId="2241227657" sldId="2147483689"/>
            <pc:sldLayoutMk cId="1050715267" sldId="2147483691"/>
          </pc:sldLayoutMkLst>
          <pc:spChg chg="mod">
            <ac:chgData name="Júlia Teixeira" userId="b4f41e3d-98d1-4bfb-a39a-5df42f7ba4a9" providerId="ADAL" clId="{9E653F61-369E-471B-AC9D-4D549D73D692}" dt="2026-01-26T12:01:12.050" v="149" actId="113"/>
            <ac:spMkLst>
              <pc:docMk/>
              <pc:sldMasterMk cId="2241227657" sldId="2147483689"/>
              <pc:sldLayoutMk cId="1050715267" sldId="2147483691"/>
              <ac:spMk id="5" creationId="{529993EC-053E-D6EA-E564-255787B0F8D0}"/>
            </ac:spMkLst>
          </pc:spChg>
          <pc:spChg chg="mod">
            <ac:chgData name="Júlia Teixeira" userId="b4f41e3d-98d1-4bfb-a39a-5df42f7ba4a9" providerId="ADAL" clId="{9E653F61-369E-471B-AC9D-4D549D73D692}" dt="2026-01-26T11:58:47.009" v="131" actId="208"/>
            <ac:spMkLst>
              <pc:docMk/>
              <pc:sldMasterMk cId="2241227657" sldId="2147483689"/>
              <pc:sldLayoutMk cId="1050715267" sldId="2147483691"/>
              <ac:spMk id="6" creationId="{41E3700C-A587-3E8F-711B-C00BB4312606}"/>
            </ac:spMkLst>
          </pc:spChg>
          <pc:spChg chg="mod">
            <ac:chgData name="Júlia Teixeira" userId="b4f41e3d-98d1-4bfb-a39a-5df42f7ba4a9" providerId="ADAL" clId="{9E653F61-369E-471B-AC9D-4D549D73D692}" dt="2026-01-26T11:30:51.198" v="14" actId="207"/>
            <ac:spMkLst>
              <pc:docMk/>
              <pc:sldMasterMk cId="2241227657" sldId="2147483689"/>
              <pc:sldLayoutMk cId="1050715267" sldId="2147483691"/>
              <ac:spMk id="7" creationId="{BA46B5B1-C7EA-8DE0-9FCA-D293E9909737}"/>
            </ac:spMkLst>
          </pc:spChg>
          <pc:spChg chg="add mod">
            <ac:chgData name="Júlia Teixeira" userId="b4f41e3d-98d1-4bfb-a39a-5df42f7ba4a9" providerId="ADAL" clId="{9E653F61-369E-471B-AC9D-4D549D73D692}" dt="2026-01-26T11:35:18.776" v="100" actId="1076"/>
            <ac:spMkLst>
              <pc:docMk/>
              <pc:sldMasterMk cId="2241227657" sldId="2147483689"/>
              <pc:sldLayoutMk cId="1050715267" sldId="2147483691"/>
              <ac:spMk id="12" creationId="{A20725FD-B393-277B-0800-35374F157C8C}"/>
            </ac:spMkLst>
          </pc:spChg>
          <pc:spChg chg="mod">
            <ac:chgData name="Júlia Teixeira" userId="b4f41e3d-98d1-4bfb-a39a-5df42f7ba4a9" providerId="ADAL" clId="{9E653F61-369E-471B-AC9D-4D549D73D692}" dt="2026-01-26T11:32:33.010" v="25" actId="207"/>
            <ac:spMkLst>
              <pc:docMk/>
              <pc:sldMasterMk cId="2241227657" sldId="2147483689"/>
              <pc:sldLayoutMk cId="1050715267" sldId="2147483691"/>
              <ac:spMk id="41" creationId="{F7F77B73-EE98-290A-BEA8-8A3257D2E5D8}"/>
            </ac:spMkLst>
          </pc:spChg>
          <pc:spChg chg="mod">
            <ac:chgData name="Júlia Teixeira" userId="b4f41e3d-98d1-4bfb-a39a-5df42f7ba4a9" providerId="ADAL" clId="{9E653F61-369E-471B-AC9D-4D549D73D692}" dt="2026-01-26T12:01:12.050" v="149" actId="113"/>
            <ac:spMkLst>
              <pc:docMk/>
              <pc:sldMasterMk cId="2241227657" sldId="2147483689"/>
              <pc:sldLayoutMk cId="1050715267" sldId="2147483691"/>
              <ac:spMk id="43" creationId="{0935FC76-89C0-61EA-C448-1BC004CD0650}"/>
            </ac:spMkLst>
          </pc:spChg>
          <pc:spChg chg="mod">
            <ac:chgData name="Júlia Teixeira" userId="b4f41e3d-98d1-4bfb-a39a-5df42f7ba4a9" providerId="ADAL" clId="{9E653F61-369E-471B-AC9D-4D549D73D692}" dt="2026-01-26T11:32:42.850" v="26" actId="207"/>
            <ac:spMkLst>
              <pc:docMk/>
              <pc:sldMasterMk cId="2241227657" sldId="2147483689"/>
              <pc:sldLayoutMk cId="1050715267" sldId="2147483691"/>
              <ac:spMk id="45" creationId="{080ADD56-90E7-CC11-1492-28BBB0F95CD7}"/>
            </ac:spMkLst>
          </pc:spChg>
          <pc:spChg chg="mod">
            <ac:chgData name="Júlia Teixeira" userId="b4f41e3d-98d1-4bfb-a39a-5df42f7ba4a9" providerId="ADAL" clId="{9E653F61-369E-471B-AC9D-4D549D73D692}" dt="2026-01-26T12:01:12.050" v="149" actId="113"/>
            <ac:spMkLst>
              <pc:docMk/>
              <pc:sldMasterMk cId="2241227657" sldId="2147483689"/>
              <pc:sldLayoutMk cId="1050715267" sldId="2147483691"/>
              <ac:spMk id="46" creationId="{8BA8E52B-41AA-D524-04C2-F1D40E579104}"/>
            </ac:spMkLst>
          </pc:spChg>
          <pc:spChg chg="mod">
            <ac:chgData name="Júlia Teixeira" userId="b4f41e3d-98d1-4bfb-a39a-5df42f7ba4a9" providerId="ADAL" clId="{9E653F61-369E-471B-AC9D-4D549D73D692}" dt="2026-01-26T11:32:42.850" v="26" actId="207"/>
            <ac:spMkLst>
              <pc:docMk/>
              <pc:sldMasterMk cId="2241227657" sldId="2147483689"/>
              <pc:sldLayoutMk cId="1050715267" sldId="2147483691"/>
              <ac:spMk id="48" creationId="{B92A1357-8317-8FE3-8B95-7679CD25D417}"/>
            </ac:spMkLst>
          </pc:spChg>
          <pc:spChg chg="mod">
            <ac:chgData name="Júlia Teixeira" userId="b4f41e3d-98d1-4bfb-a39a-5df42f7ba4a9" providerId="ADAL" clId="{9E653F61-369E-471B-AC9D-4D549D73D692}" dt="2026-01-26T11:32:42.850" v="26" actId="207"/>
            <ac:spMkLst>
              <pc:docMk/>
              <pc:sldMasterMk cId="2241227657" sldId="2147483689"/>
              <pc:sldLayoutMk cId="1050715267" sldId="2147483691"/>
              <ac:spMk id="49" creationId="{FF400003-56DB-2337-917B-802CB434D4DB}"/>
            </ac:spMkLst>
          </pc:spChg>
          <pc:spChg chg="mod">
            <ac:chgData name="Júlia Teixeira" userId="b4f41e3d-98d1-4bfb-a39a-5df42f7ba4a9" providerId="ADAL" clId="{9E653F61-369E-471B-AC9D-4D549D73D692}" dt="2026-01-26T12:01:12.050" v="149" actId="113"/>
            <ac:spMkLst>
              <pc:docMk/>
              <pc:sldMasterMk cId="2241227657" sldId="2147483689"/>
              <pc:sldLayoutMk cId="1050715267" sldId="2147483691"/>
              <ac:spMk id="50" creationId="{90E178F7-EF75-4F00-4E2C-F84838588D52}"/>
            </ac:spMkLst>
          </pc:spChg>
          <pc:spChg chg="mod">
            <ac:chgData name="Júlia Teixeira" userId="b4f41e3d-98d1-4bfb-a39a-5df42f7ba4a9" providerId="ADAL" clId="{9E653F61-369E-471B-AC9D-4D549D73D692}" dt="2026-01-26T11:32:42.850" v="26" actId="207"/>
            <ac:spMkLst>
              <pc:docMk/>
              <pc:sldMasterMk cId="2241227657" sldId="2147483689"/>
              <pc:sldLayoutMk cId="1050715267" sldId="2147483691"/>
              <ac:spMk id="52" creationId="{58AC9530-8C16-010F-3255-F363C0FCB6EE}"/>
            </ac:spMkLst>
          </pc:spChg>
          <pc:spChg chg="mod">
            <ac:chgData name="Júlia Teixeira" userId="b4f41e3d-98d1-4bfb-a39a-5df42f7ba4a9" providerId="ADAL" clId="{9E653F61-369E-471B-AC9D-4D549D73D692}" dt="2026-01-26T12:01:12.050" v="149" actId="113"/>
            <ac:spMkLst>
              <pc:docMk/>
              <pc:sldMasterMk cId="2241227657" sldId="2147483689"/>
              <pc:sldLayoutMk cId="1050715267" sldId="2147483691"/>
              <ac:spMk id="53" creationId="{7979693C-F9E5-2C1E-6675-41F7B3D4C0EA}"/>
            </ac:spMkLst>
          </pc:spChg>
          <pc:spChg chg="mod">
            <ac:chgData name="Júlia Teixeira" userId="b4f41e3d-98d1-4bfb-a39a-5df42f7ba4a9" providerId="ADAL" clId="{9E653F61-369E-471B-AC9D-4D549D73D692}" dt="2026-01-26T11:32:42.850" v="26" actId="207"/>
            <ac:spMkLst>
              <pc:docMk/>
              <pc:sldMasterMk cId="2241227657" sldId="2147483689"/>
              <pc:sldLayoutMk cId="1050715267" sldId="2147483691"/>
              <ac:spMk id="55" creationId="{6B21F0CF-492A-8834-2D22-08AB35BAFB89}"/>
            </ac:spMkLst>
          </pc:spChg>
          <pc:spChg chg="mod">
            <ac:chgData name="Júlia Teixeira" userId="b4f41e3d-98d1-4bfb-a39a-5df42f7ba4a9" providerId="ADAL" clId="{9E653F61-369E-471B-AC9D-4D549D73D692}" dt="2026-01-26T12:01:12.050" v="149" actId="113"/>
            <ac:spMkLst>
              <pc:docMk/>
              <pc:sldMasterMk cId="2241227657" sldId="2147483689"/>
              <pc:sldLayoutMk cId="1050715267" sldId="2147483691"/>
              <ac:spMk id="56" creationId="{0693A2C5-FB64-94DA-DE2B-A113125AA902}"/>
            </ac:spMkLst>
          </pc:spChg>
          <pc:spChg chg="mod">
            <ac:chgData name="Júlia Teixeira" userId="b4f41e3d-98d1-4bfb-a39a-5df42f7ba4a9" providerId="ADAL" clId="{9E653F61-369E-471B-AC9D-4D549D73D692}" dt="2026-01-26T11:32:42.850" v="26" actId="207"/>
            <ac:spMkLst>
              <pc:docMk/>
              <pc:sldMasterMk cId="2241227657" sldId="2147483689"/>
              <pc:sldLayoutMk cId="1050715267" sldId="2147483691"/>
              <ac:spMk id="58" creationId="{D0DFB489-D818-1312-EB63-427F2984E7E0}"/>
            </ac:spMkLst>
          </pc:spChg>
          <pc:spChg chg="mod">
            <ac:chgData name="Júlia Teixeira" userId="b4f41e3d-98d1-4bfb-a39a-5df42f7ba4a9" providerId="ADAL" clId="{9E653F61-369E-471B-AC9D-4D549D73D692}" dt="2026-01-26T14:31:24.493" v="605" actId="14100"/>
            <ac:spMkLst>
              <pc:docMk/>
              <pc:sldMasterMk cId="2241227657" sldId="2147483689"/>
              <pc:sldLayoutMk cId="1050715267" sldId="2147483691"/>
              <ac:spMk id="65" creationId="{3EAD55B1-0AF8-C9C7-B103-0C07AFF4E835}"/>
            </ac:spMkLst>
          </pc:spChg>
          <pc:spChg chg="mod">
            <ac:chgData name="Júlia Teixeira" userId="b4f41e3d-98d1-4bfb-a39a-5df42f7ba4a9" providerId="ADAL" clId="{9E653F61-369E-471B-AC9D-4D549D73D692}" dt="2026-01-26T12:01:15.617" v="150" actId="113"/>
            <ac:spMkLst>
              <pc:docMk/>
              <pc:sldMasterMk cId="2241227657" sldId="2147483689"/>
              <pc:sldLayoutMk cId="1050715267" sldId="2147483691"/>
              <ac:spMk id="66" creationId="{F802424F-9AFF-0B2C-F199-D35AE844BE5D}"/>
            </ac:spMkLst>
          </pc:spChg>
          <pc:spChg chg="mod">
            <ac:chgData name="Júlia Teixeira" userId="b4f41e3d-98d1-4bfb-a39a-5df42f7ba4a9" providerId="ADAL" clId="{9E653F61-369E-471B-AC9D-4D549D73D692}" dt="2026-01-26T14:13:03.328" v="519"/>
            <ac:spMkLst>
              <pc:docMk/>
              <pc:sldMasterMk cId="2241227657" sldId="2147483689"/>
              <pc:sldLayoutMk cId="1050715267" sldId="2147483691"/>
              <ac:spMk id="67" creationId="{F5C7CB34-8D46-84A4-DA22-5F6EEFA490FB}"/>
            </ac:spMkLst>
          </pc:spChg>
          <pc:cxnChg chg="mod">
            <ac:chgData name="Júlia Teixeira" userId="b4f41e3d-98d1-4bfb-a39a-5df42f7ba4a9" providerId="ADAL" clId="{9E653F61-369E-471B-AC9D-4D549D73D692}" dt="2026-01-26T11:28:44.209" v="10" actId="208"/>
            <ac:cxnSpMkLst>
              <pc:docMk/>
              <pc:sldMasterMk cId="2241227657" sldId="2147483689"/>
              <pc:sldLayoutMk cId="1050715267" sldId="2147483691"/>
              <ac:cxnSpMk id="15" creationId="{7DA80E05-BF4A-5D14-21F3-B72BE95B8450}"/>
            </ac:cxnSpMkLst>
          </pc:cxnChg>
          <pc:cxnChg chg="mod">
            <ac:chgData name="Júlia Teixeira" userId="b4f41e3d-98d1-4bfb-a39a-5df42f7ba4a9" providerId="ADAL" clId="{9E653F61-369E-471B-AC9D-4D549D73D692}" dt="2026-01-26T11:28:48.563" v="11" actId="208"/>
            <ac:cxnSpMkLst>
              <pc:docMk/>
              <pc:sldMasterMk cId="2241227657" sldId="2147483689"/>
              <pc:sldLayoutMk cId="1050715267" sldId="2147483691"/>
              <ac:cxnSpMk id="17" creationId="{BB0AAF16-1EFE-753D-297C-B759D86BACFF}"/>
            </ac:cxnSpMkLst>
          </pc:cxnChg>
        </pc:sldLayoutChg>
        <pc:sldLayoutChg chg="addSp delSp modSp mod">
          <pc:chgData name="Júlia Teixeira" userId="b4f41e3d-98d1-4bfb-a39a-5df42f7ba4a9" providerId="ADAL" clId="{9E653F61-369E-471B-AC9D-4D549D73D692}" dt="2026-01-26T14:31:29.642" v="606" actId="14100"/>
          <pc:sldLayoutMkLst>
            <pc:docMk/>
            <pc:sldMasterMk cId="2241227657" sldId="2147483689"/>
            <pc:sldLayoutMk cId="483180232" sldId="2147483702"/>
          </pc:sldLayoutMkLst>
          <pc:spChg chg="mod">
            <ac:chgData name="Júlia Teixeira" userId="b4f41e3d-98d1-4bfb-a39a-5df42f7ba4a9" providerId="ADAL" clId="{9E653F61-369E-471B-AC9D-4D549D73D692}" dt="2026-01-26T14:31:29.642" v="606" actId="14100"/>
            <ac:spMkLst>
              <pc:docMk/>
              <pc:sldMasterMk cId="2241227657" sldId="2147483689"/>
              <pc:sldLayoutMk cId="483180232" sldId="2147483702"/>
              <ac:spMk id="5" creationId="{2A4CA77B-5726-7853-C80D-A93B351A8F7A}"/>
            </ac:spMkLst>
          </pc:spChg>
          <pc:spChg chg="mod">
            <ac:chgData name="Júlia Teixeira" userId="b4f41e3d-98d1-4bfb-a39a-5df42f7ba4a9" providerId="ADAL" clId="{9E653F61-369E-471B-AC9D-4D549D73D692}" dt="2026-01-26T12:03:16.687" v="153" actId="207"/>
            <ac:spMkLst>
              <pc:docMk/>
              <pc:sldMasterMk cId="2241227657" sldId="2147483689"/>
              <pc:sldLayoutMk cId="483180232" sldId="2147483702"/>
              <ac:spMk id="10" creationId="{675076A5-B41C-4E1D-4A06-C2863E4EFC1A}"/>
            </ac:spMkLst>
          </pc:spChg>
          <pc:spChg chg="add mod ord">
            <ac:chgData name="Júlia Teixeira" userId="b4f41e3d-98d1-4bfb-a39a-5df42f7ba4a9" providerId="ADAL" clId="{9E653F61-369E-471B-AC9D-4D549D73D692}" dt="2026-01-26T11:57:56.502" v="130" actId="14100"/>
            <ac:spMkLst>
              <pc:docMk/>
              <pc:sldMasterMk cId="2241227657" sldId="2147483689"/>
              <pc:sldLayoutMk cId="483180232" sldId="2147483702"/>
              <ac:spMk id="14" creationId="{82C8A5F8-24F2-0524-98B1-CDC9BF395A17}"/>
            </ac:spMkLst>
          </pc:spChg>
          <pc:spChg chg="add mod">
            <ac:chgData name="Júlia Teixeira" userId="b4f41e3d-98d1-4bfb-a39a-5df42f7ba4a9" providerId="ADAL" clId="{9E653F61-369E-471B-AC9D-4D549D73D692}" dt="2026-01-26T12:06:34.651" v="177"/>
            <ac:spMkLst>
              <pc:docMk/>
              <pc:sldMasterMk cId="2241227657" sldId="2147483689"/>
              <pc:sldLayoutMk cId="483180232" sldId="2147483702"/>
              <ac:spMk id="16" creationId="{E0CAF9B7-AA92-AAD8-AC05-BBA442611861}"/>
            </ac:spMkLst>
          </pc:spChg>
          <pc:spChg chg="add mod">
            <ac:chgData name="Júlia Teixeira" userId="b4f41e3d-98d1-4bfb-a39a-5df42f7ba4a9" providerId="ADAL" clId="{9E653F61-369E-471B-AC9D-4D549D73D692}" dt="2026-01-26T12:25:43.614" v="421"/>
            <ac:spMkLst>
              <pc:docMk/>
              <pc:sldMasterMk cId="2241227657" sldId="2147483689"/>
              <pc:sldLayoutMk cId="483180232" sldId="2147483702"/>
              <ac:spMk id="18" creationId="{91DD6907-FB56-C2FB-7207-89FF97AF3645}"/>
            </ac:spMkLst>
          </pc:spChg>
          <pc:spChg chg="add mod">
            <ac:chgData name="Júlia Teixeira" userId="b4f41e3d-98d1-4bfb-a39a-5df42f7ba4a9" providerId="ADAL" clId="{9E653F61-369E-471B-AC9D-4D549D73D692}" dt="2026-01-26T14:13:07.780" v="520"/>
            <ac:spMkLst>
              <pc:docMk/>
              <pc:sldMasterMk cId="2241227657" sldId="2147483689"/>
              <pc:sldLayoutMk cId="483180232" sldId="2147483702"/>
              <ac:spMk id="26" creationId="{0083A716-3C03-7139-1862-A0AAC803C467}"/>
            </ac:spMkLst>
          </pc:spChg>
          <pc:spChg chg="mod">
            <ac:chgData name="Júlia Teixeira" userId="b4f41e3d-98d1-4bfb-a39a-5df42f7ba4a9" providerId="ADAL" clId="{9E653F61-369E-471B-AC9D-4D549D73D692}" dt="2026-01-26T12:02:44.056" v="151" actId="113"/>
            <ac:spMkLst>
              <pc:docMk/>
              <pc:sldMasterMk cId="2241227657" sldId="2147483689"/>
              <pc:sldLayoutMk cId="483180232" sldId="2147483702"/>
              <ac:spMk id="40" creationId="{ACF047F7-EF91-8088-9E47-3B7A1F3B5E7F}"/>
            </ac:spMkLst>
          </pc:spChg>
          <pc:spChg chg="mod">
            <ac:chgData name="Júlia Teixeira" userId="b4f41e3d-98d1-4bfb-a39a-5df42f7ba4a9" providerId="ADAL" clId="{9E653F61-369E-471B-AC9D-4D549D73D692}" dt="2026-01-26T12:02:44.056" v="151" actId="113"/>
            <ac:spMkLst>
              <pc:docMk/>
              <pc:sldMasterMk cId="2241227657" sldId="2147483689"/>
              <pc:sldLayoutMk cId="483180232" sldId="2147483702"/>
              <ac:spMk id="48" creationId="{E5CE8CAC-B1D9-09BF-2017-620F785FD48A}"/>
            </ac:spMkLst>
          </pc:spChg>
          <pc:spChg chg="mod">
            <ac:chgData name="Júlia Teixeira" userId="b4f41e3d-98d1-4bfb-a39a-5df42f7ba4a9" providerId="ADAL" clId="{9E653F61-369E-471B-AC9D-4D549D73D692}" dt="2026-01-26T12:02:44.056" v="151" actId="113"/>
            <ac:spMkLst>
              <pc:docMk/>
              <pc:sldMasterMk cId="2241227657" sldId="2147483689"/>
              <pc:sldLayoutMk cId="483180232" sldId="2147483702"/>
              <ac:spMk id="52" creationId="{5CD7B303-093A-3835-9D9D-395790FCA477}"/>
            </ac:spMkLst>
          </pc:spChg>
          <pc:spChg chg="mod">
            <ac:chgData name="Júlia Teixeira" userId="b4f41e3d-98d1-4bfb-a39a-5df42f7ba4a9" providerId="ADAL" clId="{9E653F61-369E-471B-AC9D-4D549D73D692}" dt="2026-01-26T12:02:44.056" v="151" actId="113"/>
            <ac:spMkLst>
              <pc:docMk/>
              <pc:sldMasterMk cId="2241227657" sldId="2147483689"/>
              <pc:sldLayoutMk cId="483180232" sldId="2147483702"/>
              <ac:spMk id="54" creationId="{FD9EAB17-988C-B1A1-E418-D59C74BB1BDD}"/>
            </ac:spMkLst>
          </pc:spChg>
          <pc:spChg chg="mod">
            <ac:chgData name="Júlia Teixeira" userId="b4f41e3d-98d1-4bfb-a39a-5df42f7ba4a9" providerId="ADAL" clId="{9E653F61-369E-471B-AC9D-4D549D73D692}" dt="2026-01-26T12:02:44.056" v="151" actId="113"/>
            <ac:spMkLst>
              <pc:docMk/>
              <pc:sldMasterMk cId="2241227657" sldId="2147483689"/>
              <pc:sldLayoutMk cId="483180232" sldId="2147483702"/>
              <ac:spMk id="64" creationId="{1D611CDC-32E8-E087-BAC7-1CC031D572F9}"/>
            </ac:spMkLst>
          </pc:spChg>
          <pc:spChg chg="mod">
            <ac:chgData name="Júlia Teixeira" userId="b4f41e3d-98d1-4bfb-a39a-5df42f7ba4a9" providerId="ADAL" clId="{9E653F61-369E-471B-AC9D-4D549D73D692}" dt="2026-01-26T12:02:44.056" v="151" actId="113"/>
            <ac:spMkLst>
              <pc:docMk/>
              <pc:sldMasterMk cId="2241227657" sldId="2147483689"/>
              <pc:sldLayoutMk cId="483180232" sldId="2147483702"/>
              <ac:spMk id="66" creationId="{76190E4D-2CCB-F686-11D1-562385913E87}"/>
            </ac:spMkLst>
          </pc:spChg>
          <pc:spChg chg="mod">
            <ac:chgData name="Júlia Teixeira" userId="b4f41e3d-98d1-4bfb-a39a-5df42f7ba4a9" providerId="ADAL" clId="{9E653F61-369E-471B-AC9D-4D549D73D692}" dt="2026-01-26T12:02:44.056" v="151" actId="113"/>
            <ac:spMkLst>
              <pc:docMk/>
              <pc:sldMasterMk cId="2241227657" sldId="2147483689"/>
              <pc:sldLayoutMk cId="483180232" sldId="2147483702"/>
              <ac:spMk id="68" creationId="{18D164D2-FF21-8198-DA00-8A3F1661AFCA}"/>
            </ac:spMkLst>
          </pc:spChg>
          <pc:spChg chg="mod">
            <ac:chgData name="Júlia Teixeira" userId="b4f41e3d-98d1-4bfb-a39a-5df42f7ba4a9" providerId="ADAL" clId="{9E653F61-369E-471B-AC9D-4D549D73D692}" dt="2026-01-26T12:02:44.056" v="151" actId="113"/>
            <ac:spMkLst>
              <pc:docMk/>
              <pc:sldMasterMk cId="2241227657" sldId="2147483689"/>
              <pc:sldLayoutMk cId="483180232" sldId="2147483702"/>
              <ac:spMk id="70" creationId="{6F82AFAA-5EF7-BAB5-24C5-D5DFBBF15411}"/>
            </ac:spMkLst>
          </pc:spChg>
        </pc:sldLayoutChg>
        <pc:sldLayoutChg chg="addSp delSp modSp mod">
          <pc:chgData name="Júlia Teixeira" userId="b4f41e3d-98d1-4bfb-a39a-5df42f7ba4a9" providerId="ADAL" clId="{9E653F61-369E-471B-AC9D-4D549D73D692}" dt="2026-01-26T14:31:16.887" v="603" actId="14100"/>
          <pc:sldLayoutMkLst>
            <pc:docMk/>
            <pc:sldMasterMk cId="2241227657" sldId="2147483689"/>
            <pc:sldLayoutMk cId="159296731" sldId="2147483704"/>
          </pc:sldLayoutMkLst>
          <pc:spChg chg="add mod ord">
            <ac:chgData name="Júlia Teixeira" userId="b4f41e3d-98d1-4bfb-a39a-5df42f7ba4a9" providerId="ADAL" clId="{9E653F61-369E-471B-AC9D-4D549D73D692}" dt="2026-01-26T12:00:39.685" v="141" actId="167"/>
            <ac:spMkLst>
              <pc:docMk/>
              <pc:sldMasterMk cId="2241227657" sldId="2147483689"/>
              <pc:sldLayoutMk cId="159296731" sldId="2147483704"/>
              <ac:spMk id="3" creationId="{EA130AA9-6E6F-3B2D-D26F-28AECC91E293}"/>
            </ac:spMkLst>
          </pc:spChg>
          <pc:spChg chg="add mod">
            <ac:chgData name="Júlia Teixeira" userId="b4f41e3d-98d1-4bfb-a39a-5df42f7ba4a9" providerId="ADAL" clId="{9E653F61-369E-471B-AC9D-4D549D73D692}" dt="2026-01-26T12:06:36.011" v="178"/>
            <ac:spMkLst>
              <pc:docMk/>
              <pc:sldMasterMk cId="2241227657" sldId="2147483689"/>
              <pc:sldLayoutMk cId="159296731" sldId="2147483704"/>
              <ac:spMk id="4" creationId="{A633BCA5-D026-2FEF-BCA2-8013088F5F61}"/>
            </ac:spMkLst>
          </pc:spChg>
          <pc:spChg chg="add mod">
            <ac:chgData name="Júlia Teixeira" userId="b4f41e3d-98d1-4bfb-a39a-5df42f7ba4a9" providerId="ADAL" clId="{9E653F61-369E-471B-AC9D-4D549D73D692}" dt="2026-01-26T12:25:50.781" v="424"/>
            <ac:spMkLst>
              <pc:docMk/>
              <pc:sldMasterMk cId="2241227657" sldId="2147483689"/>
              <pc:sldLayoutMk cId="159296731" sldId="2147483704"/>
              <ac:spMk id="5" creationId="{1220BD32-3FB8-18C7-4579-839302CB64C3}"/>
            </ac:spMkLst>
          </pc:spChg>
          <pc:spChg chg="add mod">
            <ac:chgData name="Júlia Teixeira" userId="b4f41e3d-98d1-4bfb-a39a-5df42f7ba4a9" providerId="ADAL" clId="{9E653F61-369E-471B-AC9D-4D549D73D692}" dt="2026-01-26T14:13:12.310" v="521"/>
            <ac:spMkLst>
              <pc:docMk/>
              <pc:sldMasterMk cId="2241227657" sldId="2147483689"/>
              <pc:sldLayoutMk cId="159296731" sldId="2147483704"/>
              <ac:spMk id="7" creationId="{E787D2F5-37AD-8C74-B579-C0CEF3EDA3E9}"/>
            </ac:spMkLst>
          </pc:spChg>
          <pc:spChg chg="mod">
            <ac:chgData name="Júlia Teixeira" userId="b4f41e3d-98d1-4bfb-a39a-5df42f7ba4a9" providerId="ADAL" clId="{9E653F61-369E-471B-AC9D-4D549D73D692}" dt="2026-01-26T14:31:16.887" v="603" actId="14100"/>
            <ac:spMkLst>
              <pc:docMk/>
              <pc:sldMasterMk cId="2241227657" sldId="2147483689"/>
              <pc:sldLayoutMk cId="159296731" sldId="2147483704"/>
              <ac:spMk id="13" creationId="{F20CDE33-ADC0-9CF6-A5CF-52A9C8294543}"/>
            </ac:spMkLst>
          </pc:spChg>
          <pc:spChg chg="mod">
            <ac:chgData name="Júlia Teixeira" userId="b4f41e3d-98d1-4bfb-a39a-5df42f7ba4a9" providerId="ADAL" clId="{9E653F61-369E-471B-AC9D-4D549D73D692}" dt="2026-01-26T12:04:04.005" v="154" actId="207"/>
            <ac:spMkLst>
              <pc:docMk/>
              <pc:sldMasterMk cId="2241227657" sldId="2147483689"/>
              <pc:sldLayoutMk cId="159296731" sldId="2147483704"/>
              <ac:spMk id="23" creationId="{A73F5943-5C42-29F7-1801-D19D18B48EFC}"/>
            </ac:spMkLst>
          </pc:spChg>
          <pc:spChg chg="mod">
            <ac:chgData name="Júlia Teixeira" userId="b4f41e3d-98d1-4bfb-a39a-5df42f7ba4a9" providerId="ADAL" clId="{9E653F61-369E-471B-AC9D-4D549D73D692}" dt="2026-01-26T12:05:56.737" v="173" actId="14100"/>
            <ac:spMkLst>
              <pc:docMk/>
              <pc:sldMasterMk cId="2241227657" sldId="2147483689"/>
              <pc:sldLayoutMk cId="159296731" sldId="2147483704"/>
              <ac:spMk id="25" creationId="{822E346C-9E4F-5D56-7989-1E51E3C4E7EC}"/>
            </ac:spMkLst>
          </pc:spChg>
        </pc:sldLayoutChg>
        <pc:sldLayoutChg chg="addSp delSp modSp mod">
          <pc:chgData name="Júlia Teixeira" userId="b4f41e3d-98d1-4bfb-a39a-5df42f7ba4a9" providerId="ADAL" clId="{9E653F61-369E-471B-AC9D-4D549D73D692}" dt="2026-01-26T14:31:20.619" v="604" actId="14100"/>
          <pc:sldLayoutMkLst>
            <pc:docMk/>
            <pc:sldMasterMk cId="2241227657" sldId="2147483689"/>
            <pc:sldLayoutMk cId="4241015754" sldId="2147483705"/>
          </pc:sldLayoutMkLst>
          <pc:spChg chg="add del mod ord">
            <ac:chgData name="Júlia Teixeira" userId="b4f41e3d-98d1-4bfb-a39a-5df42f7ba4a9" providerId="ADAL" clId="{9E653F61-369E-471B-AC9D-4D549D73D692}" dt="2026-01-26T12:07:55.368" v="192" actId="1076"/>
            <ac:spMkLst>
              <pc:docMk/>
              <pc:sldMasterMk cId="2241227657" sldId="2147483689"/>
              <pc:sldLayoutMk cId="4241015754" sldId="2147483705"/>
              <ac:spMk id="5" creationId="{813E69DA-D5AE-1A87-BEF7-4DDB7B438888}"/>
            </ac:spMkLst>
          </pc:spChg>
          <pc:spChg chg="add mod">
            <ac:chgData name="Júlia Teixeira" userId="b4f41e3d-98d1-4bfb-a39a-5df42f7ba4a9" providerId="ADAL" clId="{9E653F61-369E-471B-AC9D-4D549D73D692}" dt="2026-01-26T12:06:37.610" v="179"/>
            <ac:spMkLst>
              <pc:docMk/>
              <pc:sldMasterMk cId="2241227657" sldId="2147483689"/>
              <pc:sldLayoutMk cId="4241015754" sldId="2147483705"/>
              <ac:spMk id="7" creationId="{79F8FF3B-CD94-4F09-AF1A-CEF36C409E61}"/>
            </ac:spMkLst>
          </pc:spChg>
          <pc:spChg chg="add mod">
            <ac:chgData name="Júlia Teixeira" userId="b4f41e3d-98d1-4bfb-a39a-5df42f7ba4a9" providerId="ADAL" clId="{9E653F61-369E-471B-AC9D-4D549D73D692}" dt="2026-01-26T12:25:58.076" v="427"/>
            <ac:spMkLst>
              <pc:docMk/>
              <pc:sldMasterMk cId="2241227657" sldId="2147483689"/>
              <pc:sldLayoutMk cId="4241015754" sldId="2147483705"/>
              <ac:spMk id="8" creationId="{6B1E5D36-5066-9E66-0FA5-2EDDD48568A4}"/>
            </ac:spMkLst>
          </pc:spChg>
          <pc:spChg chg="add mod">
            <ac:chgData name="Júlia Teixeira" userId="b4f41e3d-98d1-4bfb-a39a-5df42f7ba4a9" providerId="ADAL" clId="{9E653F61-369E-471B-AC9D-4D549D73D692}" dt="2026-01-26T14:13:17.190" v="522"/>
            <ac:spMkLst>
              <pc:docMk/>
              <pc:sldMasterMk cId="2241227657" sldId="2147483689"/>
              <pc:sldLayoutMk cId="4241015754" sldId="2147483705"/>
              <ac:spMk id="16" creationId="{FB24B93F-469D-820D-E6AB-5FF71B2AD9A1}"/>
            </ac:spMkLst>
          </pc:spChg>
          <pc:spChg chg="add mod">
            <ac:chgData name="Júlia Teixeira" userId="b4f41e3d-98d1-4bfb-a39a-5df42f7ba4a9" providerId="ADAL" clId="{9E653F61-369E-471B-AC9D-4D549D73D692}" dt="2026-01-26T14:31:20.619" v="604" actId="14100"/>
            <ac:spMkLst>
              <pc:docMk/>
              <pc:sldMasterMk cId="2241227657" sldId="2147483689"/>
              <pc:sldLayoutMk cId="4241015754" sldId="2147483705"/>
              <ac:spMk id="17" creationId="{63333575-A75F-E09D-E715-0518313C4F5F}"/>
            </ac:spMkLst>
          </pc:spChg>
          <pc:spChg chg="mod">
            <ac:chgData name="Júlia Teixeira" userId="b4f41e3d-98d1-4bfb-a39a-5df42f7ba4a9" providerId="ADAL" clId="{9E653F61-369E-471B-AC9D-4D549D73D692}" dt="2026-01-26T12:04:07.737" v="155" actId="207"/>
            <ac:spMkLst>
              <pc:docMk/>
              <pc:sldMasterMk cId="2241227657" sldId="2147483689"/>
              <pc:sldLayoutMk cId="4241015754" sldId="2147483705"/>
              <ac:spMk id="23" creationId="{A73F5943-5C42-29F7-1801-D19D18B48EFC}"/>
            </ac:spMkLst>
          </pc:spChg>
          <pc:spChg chg="mod">
            <ac:chgData name="Júlia Teixeira" userId="b4f41e3d-98d1-4bfb-a39a-5df42f7ba4a9" providerId="ADAL" clId="{9E653F61-369E-471B-AC9D-4D549D73D692}" dt="2026-01-26T12:06:02.491" v="174" actId="14100"/>
            <ac:spMkLst>
              <pc:docMk/>
              <pc:sldMasterMk cId="2241227657" sldId="2147483689"/>
              <pc:sldLayoutMk cId="4241015754" sldId="2147483705"/>
              <ac:spMk id="25" creationId="{822E346C-9E4F-5D56-7989-1E51E3C4E7EC}"/>
            </ac:spMkLst>
          </pc:spChg>
        </pc:sldLayoutChg>
        <pc:sldLayoutChg chg="addSp delSp modSp add mod modTransition">
          <pc:chgData name="Júlia Teixeira" userId="b4f41e3d-98d1-4bfb-a39a-5df42f7ba4a9" providerId="ADAL" clId="{9E653F61-369E-471B-AC9D-4D549D73D692}" dt="2026-01-26T13:27:21.858" v="492" actId="1076"/>
          <pc:sldLayoutMkLst>
            <pc:docMk/>
            <pc:sldMasterMk cId="2241227657" sldId="2147483689"/>
            <pc:sldLayoutMk cId="2251001711" sldId="2147483706"/>
          </pc:sldLayoutMkLst>
          <pc:spChg chg="add mod">
            <ac:chgData name="Júlia Teixeira" userId="b4f41e3d-98d1-4bfb-a39a-5df42f7ba4a9" providerId="ADAL" clId="{9E653F61-369E-471B-AC9D-4D549D73D692}" dt="2026-01-26T13:16:14.211" v="473" actId="1076"/>
            <ac:spMkLst>
              <pc:docMk/>
              <pc:sldMasterMk cId="2241227657" sldId="2147483689"/>
              <pc:sldLayoutMk cId="2251001711" sldId="2147483706"/>
              <ac:spMk id="23" creationId="{1CC38D3F-6D24-DF37-0062-10ABCB9003BF}"/>
            </ac:spMkLst>
          </pc:spChg>
          <pc:spChg chg="add mod">
            <ac:chgData name="Júlia Teixeira" userId="b4f41e3d-98d1-4bfb-a39a-5df42f7ba4a9" providerId="ADAL" clId="{9E653F61-369E-471B-AC9D-4D549D73D692}" dt="2026-01-26T13:14:31.334" v="471" actId="404"/>
            <ac:spMkLst>
              <pc:docMk/>
              <pc:sldMasterMk cId="2241227657" sldId="2147483689"/>
              <pc:sldLayoutMk cId="2251001711" sldId="2147483706"/>
              <ac:spMk id="26" creationId="{1D4303B6-E64D-B78C-5F19-A7D24A9440A6}"/>
            </ac:spMkLst>
          </pc:spChg>
          <pc:spChg chg="add mod">
            <ac:chgData name="Júlia Teixeira" userId="b4f41e3d-98d1-4bfb-a39a-5df42f7ba4a9" providerId="ADAL" clId="{9E653F61-369E-471B-AC9D-4D549D73D692}" dt="2026-01-26T13:23:09.958" v="480" actId="1076"/>
            <ac:spMkLst>
              <pc:docMk/>
              <pc:sldMasterMk cId="2241227657" sldId="2147483689"/>
              <pc:sldLayoutMk cId="2251001711" sldId="2147483706"/>
              <ac:spMk id="27" creationId="{DB2BBE51-AA78-B3D7-D924-7021F7C87207}"/>
            </ac:spMkLst>
          </pc:spChg>
          <pc:spChg chg="add mod">
            <ac:chgData name="Júlia Teixeira" userId="b4f41e3d-98d1-4bfb-a39a-5df42f7ba4a9" providerId="ADAL" clId="{9E653F61-369E-471B-AC9D-4D549D73D692}" dt="2026-01-26T13:23:13.430" v="481" actId="1076"/>
            <ac:spMkLst>
              <pc:docMk/>
              <pc:sldMasterMk cId="2241227657" sldId="2147483689"/>
              <pc:sldLayoutMk cId="2251001711" sldId="2147483706"/>
              <ac:spMk id="28" creationId="{A7B7ACFC-5EB3-D29B-E3BD-C7CCE1BFD409}"/>
            </ac:spMkLst>
          </pc:spChg>
          <pc:spChg chg="add mod">
            <ac:chgData name="Júlia Teixeira" userId="b4f41e3d-98d1-4bfb-a39a-5df42f7ba4a9" providerId="ADAL" clId="{9E653F61-369E-471B-AC9D-4D549D73D692}" dt="2026-01-26T13:23:18.844" v="482" actId="1076"/>
            <ac:spMkLst>
              <pc:docMk/>
              <pc:sldMasterMk cId="2241227657" sldId="2147483689"/>
              <pc:sldLayoutMk cId="2251001711" sldId="2147483706"/>
              <ac:spMk id="29" creationId="{5B280FB4-2030-47F2-2BAF-1629019400CB}"/>
            </ac:spMkLst>
          </pc:spChg>
          <pc:spChg chg="add mod">
            <ac:chgData name="Júlia Teixeira" userId="b4f41e3d-98d1-4bfb-a39a-5df42f7ba4a9" providerId="ADAL" clId="{9E653F61-369E-471B-AC9D-4D549D73D692}" dt="2026-01-26T13:23:20.832" v="483" actId="1076"/>
            <ac:spMkLst>
              <pc:docMk/>
              <pc:sldMasterMk cId="2241227657" sldId="2147483689"/>
              <pc:sldLayoutMk cId="2251001711" sldId="2147483706"/>
              <ac:spMk id="30" creationId="{AC5ED902-84FD-1C79-8060-99B5134BAD19}"/>
            </ac:spMkLst>
          </pc:spChg>
          <pc:spChg chg="add mod">
            <ac:chgData name="Júlia Teixeira" userId="b4f41e3d-98d1-4bfb-a39a-5df42f7ba4a9" providerId="ADAL" clId="{9E653F61-369E-471B-AC9D-4D549D73D692}" dt="2026-01-26T13:26:56.987" v="490" actId="1076"/>
            <ac:spMkLst>
              <pc:docMk/>
              <pc:sldMasterMk cId="2241227657" sldId="2147483689"/>
              <pc:sldLayoutMk cId="2251001711" sldId="2147483706"/>
              <ac:spMk id="31" creationId="{E7A38918-E9A0-3D07-3F0B-07214746CEED}"/>
            </ac:spMkLst>
          </pc:spChg>
          <pc:picChg chg="add mod">
            <ac:chgData name="Júlia Teixeira" userId="b4f41e3d-98d1-4bfb-a39a-5df42f7ba4a9" providerId="ADAL" clId="{9E653F61-369E-471B-AC9D-4D549D73D692}" dt="2026-01-26T13:27:21.858" v="492" actId="1076"/>
            <ac:picMkLst>
              <pc:docMk/>
              <pc:sldMasterMk cId="2241227657" sldId="2147483689"/>
              <pc:sldLayoutMk cId="2251001711" sldId="2147483706"/>
              <ac:picMk id="32" creationId="{2CD642D0-E7B3-4DA8-544C-36447DAAB744}"/>
            </ac:picMkLst>
          </pc:picChg>
          <pc:picChg chg="add mod">
            <ac:chgData name="Júlia Teixeira" userId="b4f41e3d-98d1-4bfb-a39a-5df42f7ba4a9" providerId="ADAL" clId="{9E653F61-369E-471B-AC9D-4D549D73D692}" dt="2026-01-26T13:27:06.309" v="491" actId="1076"/>
            <ac:picMkLst>
              <pc:docMk/>
              <pc:sldMasterMk cId="2241227657" sldId="2147483689"/>
              <pc:sldLayoutMk cId="2251001711" sldId="2147483706"/>
              <ac:picMk id="33" creationId="{AE3AC7C9-8E37-0181-BC3E-39A6B9746AEB}"/>
            </ac:picMkLst>
          </pc:picChg>
          <pc:cxnChg chg="add mod">
            <ac:chgData name="Júlia Teixeira" userId="b4f41e3d-98d1-4bfb-a39a-5df42f7ba4a9" providerId="ADAL" clId="{9E653F61-369E-471B-AC9D-4D549D73D692}" dt="2026-01-26T13:24:40.920" v="489" actId="14100"/>
            <ac:cxnSpMkLst>
              <pc:docMk/>
              <pc:sldMasterMk cId="2241227657" sldId="2147483689"/>
              <pc:sldLayoutMk cId="2251001711" sldId="2147483706"/>
              <ac:cxnSpMk id="35" creationId="{4F712EFE-8784-AB5F-5130-D8AEDE4612FF}"/>
            </ac:cxnSpMkLst>
          </pc:cxn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B2FC3A76-7F45-C1AD-1148-1FAE71F1DA9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8F6EF9B9-81E5-EDC9-57EA-E2C9172A203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53D657B2-B54D-42E0-95BE-D8AAE2A1F492}" type="datetimeFigureOut">
              <a:rPr lang="pt-BR" smtClean="0"/>
              <a:t>06/02/2026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F527D01D-C9E1-F6F4-A35E-008D76469F7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A1A34F37-3C06-5253-8530-E5BF2F27F96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1698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E74FA9A0-0FE0-4C8F-AC1E-9B996CD2968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22399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75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13B48AA0-8F34-4EBA-9A89-4C0FC3699DA8}" type="datetimeFigureOut">
              <a:rPr lang="pt-BR" smtClean="0"/>
              <a:t>06/02/2026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003300" y="1252538"/>
            <a:ext cx="4881563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8817" y="4822269"/>
            <a:ext cx="5510530" cy="3945493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901698" y="9517547"/>
            <a:ext cx="2984871" cy="502754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ECBF5B36-9734-4ACB-8262-37DD2C239A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3351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tângulo 18">
            <a:extLst>
              <a:ext uri="{FF2B5EF4-FFF2-40B4-BE49-F238E27FC236}">
                <a16:creationId xmlns:a16="http://schemas.microsoft.com/office/drawing/2014/main" id="{933BA911-C108-BF13-93DD-73B985C68566}"/>
              </a:ext>
            </a:extLst>
          </p:cNvPr>
          <p:cNvSpPr/>
          <p:nvPr userDrawn="1"/>
        </p:nvSpPr>
        <p:spPr>
          <a:xfrm>
            <a:off x="-29981" y="-44970"/>
            <a:ext cx="9935981" cy="697042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cxnSp>
        <p:nvCxnSpPr>
          <p:cNvPr id="9" name="Conector reto 8">
            <a:extLst>
              <a:ext uri="{FF2B5EF4-FFF2-40B4-BE49-F238E27FC236}">
                <a16:creationId xmlns:a16="http://schemas.microsoft.com/office/drawing/2014/main" id="{78BFC9C7-DFA3-876C-5E88-C34D8FD7F781}"/>
              </a:ext>
            </a:extLst>
          </p:cNvPr>
          <p:cNvCxnSpPr>
            <a:cxnSpLocks/>
          </p:cNvCxnSpPr>
          <p:nvPr userDrawn="1"/>
        </p:nvCxnSpPr>
        <p:spPr>
          <a:xfrm flipV="1">
            <a:off x="-58723" y="100446"/>
            <a:ext cx="9554377" cy="17757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1568E2E6-1D78-EF43-2B19-1C606E258FAB}"/>
              </a:ext>
            </a:extLst>
          </p:cNvPr>
          <p:cNvCxnSpPr>
            <a:cxnSpLocks/>
          </p:cNvCxnSpPr>
          <p:nvPr userDrawn="1"/>
        </p:nvCxnSpPr>
        <p:spPr>
          <a:xfrm>
            <a:off x="689401" y="6739797"/>
            <a:ext cx="9241027" cy="11365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Espaço Reservado para Texto 21">
            <a:extLst>
              <a:ext uri="{FF2B5EF4-FFF2-40B4-BE49-F238E27FC236}">
                <a16:creationId xmlns:a16="http://schemas.microsoft.com/office/drawing/2014/main" id="{9F95629F-B451-729F-247F-1B4EE6C4E2A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8088545" y="262510"/>
            <a:ext cx="1568381" cy="18356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Gotham Narrow Book" pitchFamily="50" charset="0"/>
              </a:defRPr>
            </a:lvl1pPr>
          </a:lstStyle>
          <a:p>
            <a:pPr lvl="0"/>
            <a:r>
              <a:rPr lang="pt-BR" dirty="0"/>
              <a:t>00 de mês de 2024</a:t>
            </a:r>
          </a:p>
        </p:txBody>
      </p:sp>
      <p:sp>
        <p:nvSpPr>
          <p:cNvPr id="7" name="Espaço Reservado para Texto 21">
            <a:extLst>
              <a:ext uri="{FF2B5EF4-FFF2-40B4-BE49-F238E27FC236}">
                <a16:creationId xmlns:a16="http://schemas.microsoft.com/office/drawing/2014/main" id="{DA59A295-A7E2-F612-7B92-05D69837F51A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359233" y="6275436"/>
            <a:ext cx="1923199" cy="25106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 cap="none" baseline="0">
                <a:solidFill>
                  <a:srgbClr val="75767A"/>
                </a:solidFill>
                <a:latin typeface="Gotham Narrow Book" pitchFamily="50" charset="0"/>
              </a:defRPr>
            </a:lvl1pPr>
          </a:lstStyle>
          <a:p>
            <a:pPr lvl="0"/>
            <a:r>
              <a:rPr lang="pt-BR" dirty="0"/>
              <a:t>Nome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83602210-90B0-E5A5-DD89-973E74C5EA49}"/>
              </a:ext>
            </a:extLst>
          </p:cNvPr>
          <p:cNvSpPr txBox="1"/>
          <p:nvPr userDrawn="1"/>
        </p:nvSpPr>
        <p:spPr>
          <a:xfrm>
            <a:off x="743774" y="6249501"/>
            <a:ext cx="7332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Gotham Narrow Book" pitchFamily="50" charset="0"/>
              </a:rPr>
              <a:t>Cliente:</a:t>
            </a:r>
          </a:p>
        </p:txBody>
      </p:sp>
      <p:sp>
        <p:nvSpPr>
          <p:cNvPr id="13" name="Espaço Reservado para Texto 21">
            <a:extLst>
              <a:ext uri="{FF2B5EF4-FFF2-40B4-BE49-F238E27FC236}">
                <a16:creationId xmlns:a16="http://schemas.microsoft.com/office/drawing/2014/main" id="{664C48EE-6F68-93D3-8AB6-7B259B081E7A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504370" y="6275436"/>
            <a:ext cx="1923199" cy="25106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 cap="none" baseline="0">
                <a:solidFill>
                  <a:srgbClr val="75767A"/>
                </a:solidFill>
                <a:latin typeface="Gotham Narrow Book" pitchFamily="50" charset="0"/>
              </a:defRPr>
            </a:lvl1pPr>
          </a:lstStyle>
          <a:p>
            <a:pPr lvl="0"/>
            <a:r>
              <a:rPr lang="pt-BR" dirty="0"/>
              <a:t>Nome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6A274EC0-9BB7-2D66-8719-092F29C45CF2}"/>
              </a:ext>
            </a:extLst>
          </p:cNvPr>
          <p:cNvSpPr txBox="1"/>
          <p:nvPr userDrawn="1"/>
        </p:nvSpPr>
        <p:spPr>
          <a:xfrm>
            <a:off x="3591299" y="6249501"/>
            <a:ext cx="10034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Gotham Narrow Book" pitchFamily="50" charset="0"/>
              </a:rPr>
              <a:t>Profissional:</a:t>
            </a:r>
          </a:p>
        </p:txBody>
      </p:sp>
      <p:sp>
        <p:nvSpPr>
          <p:cNvPr id="15" name="Espaço Reservado para Texto 21">
            <a:extLst>
              <a:ext uri="{FF2B5EF4-FFF2-40B4-BE49-F238E27FC236}">
                <a16:creationId xmlns:a16="http://schemas.microsoft.com/office/drawing/2014/main" id="{B7B26DF4-12B3-2B54-6BD5-513066EBC081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733727" y="6275436"/>
            <a:ext cx="1923199" cy="251064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200" cap="none" baseline="0">
                <a:solidFill>
                  <a:srgbClr val="75767A"/>
                </a:solidFill>
                <a:latin typeface="Gotham Narrow Book" pitchFamily="50" charset="0"/>
              </a:defRPr>
            </a:lvl1pPr>
          </a:lstStyle>
          <a:p>
            <a:pPr lvl="0"/>
            <a:r>
              <a:rPr lang="pt-BR" dirty="0"/>
              <a:t>Nome</a:t>
            </a: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B8A71DCC-3538-EFDA-E224-C57A4C8AF292}"/>
              </a:ext>
            </a:extLst>
          </p:cNvPr>
          <p:cNvSpPr txBox="1"/>
          <p:nvPr userDrawn="1"/>
        </p:nvSpPr>
        <p:spPr>
          <a:xfrm>
            <a:off x="6736436" y="6249501"/>
            <a:ext cx="10709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Gotham Narrow Book" pitchFamily="50" charset="0"/>
              </a:rPr>
              <a:t>Vendedor(a):</a:t>
            </a:r>
          </a:p>
        </p:txBody>
      </p:sp>
      <p:sp>
        <p:nvSpPr>
          <p:cNvPr id="4" name="Espaço Reservado para Texto 21">
            <a:extLst>
              <a:ext uri="{FF2B5EF4-FFF2-40B4-BE49-F238E27FC236}">
                <a16:creationId xmlns:a16="http://schemas.microsoft.com/office/drawing/2014/main" id="{4C8E22ED-B8ED-FA88-67A2-B80725C3F3C8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7742114" y="586102"/>
            <a:ext cx="1914812" cy="18714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1200" cap="none" baseline="0">
                <a:solidFill>
                  <a:schemeClr val="tx1">
                    <a:lumMod val="65000"/>
                    <a:lumOff val="35000"/>
                  </a:schemeClr>
                </a:solidFill>
                <a:latin typeface="Gotham Narrow Book" pitchFamily="50" charset="0"/>
              </a:defRPr>
            </a:lvl1pPr>
          </a:lstStyle>
          <a:p>
            <a:pPr lvl="0"/>
            <a:r>
              <a:rPr lang="pt-BR" dirty="0"/>
              <a:t>Número do Pedido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5BEDC35-57D3-4FDD-73CE-70DFAA588457}"/>
              </a:ext>
            </a:extLst>
          </p:cNvPr>
          <p:cNvSpPr txBox="1"/>
          <p:nvPr userDrawn="1"/>
        </p:nvSpPr>
        <p:spPr>
          <a:xfrm>
            <a:off x="6154527" y="5132695"/>
            <a:ext cx="3502400" cy="277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pt-BR" sz="1200" kern="100" spc="300" dirty="0">
                <a:solidFill>
                  <a:schemeClr val="bg1"/>
                </a:solidFill>
                <a:effectLst/>
                <a:latin typeface="Gotham Narrow Light" pitchFamily="50" charset="0"/>
                <a:ea typeface="Calibri" panose="020F0502020204030204" pitchFamily="34" charset="0"/>
                <a:cs typeface="Calibri" panose="020F0502020204030204" pitchFamily="34" charset="0"/>
              </a:rPr>
              <a:t>CADERNOS DE ESPECIFICAÇÕES</a:t>
            </a:r>
            <a:endParaRPr lang="pt-BR" sz="1400" kern="100" spc="300" dirty="0">
              <a:solidFill>
                <a:schemeClr val="bg1"/>
              </a:solidFill>
              <a:effectLst/>
              <a:latin typeface="Gotham Narrow Light" pitchFamily="50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7" name="Gráfico 16">
            <a:extLst>
              <a:ext uri="{FF2B5EF4-FFF2-40B4-BE49-F238E27FC236}">
                <a16:creationId xmlns:a16="http://schemas.microsoft.com/office/drawing/2014/main" id="{199EEFA0-12F5-CB2F-E1B8-6AB00AB797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028706" y="3593720"/>
            <a:ext cx="7628220" cy="1399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1238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sp. em IM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>
            <a:extLst>
              <a:ext uri="{FF2B5EF4-FFF2-40B4-BE49-F238E27FC236}">
                <a16:creationId xmlns:a16="http://schemas.microsoft.com/office/drawing/2014/main" id="{BA46B5B1-C7EA-8DE0-9FCA-D293E9909737}"/>
              </a:ext>
            </a:extLst>
          </p:cNvPr>
          <p:cNvSpPr/>
          <p:nvPr userDrawn="1"/>
        </p:nvSpPr>
        <p:spPr>
          <a:xfrm>
            <a:off x="5303631" y="0"/>
            <a:ext cx="4602367" cy="6857998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800" dirty="0"/>
          </a:p>
        </p:txBody>
      </p: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D79701BC-ED25-733D-F7C3-E2011A29A56F}"/>
              </a:ext>
            </a:extLst>
          </p:cNvPr>
          <p:cNvCxnSpPr>
            <a:cxnSpLocks/>
          </p:cNvCxnSpPr>
          <p:nvPr userDrawn="1"/>
        </p:nvCxnSpPr>
        <p:spPr>
          <a:xfrm>
            <a:off x="968721" y="7518292"/>
            <a:ext cx="972309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Conector reto 14">
            <a:extLst>
              <a:ext uri="{FF2B5EF4-FFF2-40B4-BE49-F238E27FC236}">
                <a16:creationId xmlns:a16="http://schemas.microsoft.com/office/drawing/2014/main" id="{7DA80E05-BF4A-5D14-21F3-B72BE95B8450}"/>
              </a:ext>
            </a:extLst>
          </p:cNvPr>
          <p:cNvCxnSpPr>
            <a:cxnSpLocks/>
          </p:cNvCxnSpPr>
          <p:nvPr userDrawn="1"/>
        </p:nvCxnSpPr>
        <p:spPr>
          <a:xfrm>
            <a:off x="0" y="118203"/>
            <a:ext cx="726376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Conector reto 16">
            <a:extLst>
              <a:ext uri="{FF2B5EF4-FFF2-40B4-BE49-F238E27FC236}">
                <a16:creationId xmlns:a16="http://schemas.microsoft.com/office/drawing/2014/main" id="{BB0AAF16-1EFE-753D-297C-B759D86BACFF}"/>
              </a:ext>
            </a:extLst>
          </p:cNvPr>
          <p:cNvCxnSpPr>
            <a:cxnSpLocks/>
          </p:cNvCxnSpPr>
          <p:nvPr userDrawn="1"/>
        </p:nvCxnSpPr>
        <p:spPr>
          <a:xfrm>
            <a:off x="3015272" y="6757553"/>
            <a:ext cx="68907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" name="CaixaDeTexto 1">
            <a:extLst>
              <a:ext uri="{FF2B5EF4-FFF2-40B4-BE49-F238E27FC236}">
                <a16:creationId xmlns:a16="http://schemas.microsoft.com/office/drawing/2014/main" id="{8B2FD85B-B27E-C131-C5D9-2E10EF8B1332}"/>
              </a:ext>
            </a:extLst>
          </p:cNvPr>
          <p:cNvSpPr txBox="1"/>
          <p:nvPr userDrawn="1"/>
        </p:nvSpPr>
        <p:spPr>
          <a:xfrm>
            <a:off x="5582388" y="5555496"/>
            <a:ext cx="24712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spc="-50" dirty="0">
                <a:solidFill>
                  <a:schemeClr val="bg1"/>
                </a:solidFill>
                <a:latin typeface="+mn-lt"/>
              </a:rPr>
              <a:t>Observações</a:t>
            </a:r>
            <a:r>
              <a:rPr lang="pt-BR" sz="1200" spc="-150" dirty="0">
                <a:solidFill>
                  <a:schemeClr val="bg1"/>
                </a:solidFill>
                <a:latin typeface="+mn-lt"/>
              </a:rPr>
              <a:t>: </a:t>
            </a:r>
          </a:p>
        </p:txBody>
      </p:sp>
      <p:sp>
        <p:nvSpPr>
          <p:cNvPr id="65" name="Espaço Reservado para Texto 64">
            <a:extLst>
              <a:ext uri="{FF2B5EF4-FFF2-40B4-BE49-F238E27FC236}">
                <a16:creationId xmlns:a16="http://schemas.microsoft.com/office/drawing/2014/main" id="{3EAD55B1-0AF8-C9C7-B103-0C07AFF4E83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669464" y="398491"/>
            <a:ext cx="1876373" cy="363652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lang="pt-BR" sz="3000" b="1" kern="1200" spc="-150" dirty="0" smtClean="0">
                <a:solidFill>
                  <a:schemeClr val="bg1"/>
                </a:solidFill>
                <a:latin typeface="+mj-lt"/>
                <a:ea typeface="+mn-ea"/>
                <a:cs typeface="Segoe UI Light" panose="020B0502040204020203" pitchFamily="34" charset="0"/>
              </a:defRPr>
            </a:lvl1pPr>
          </a:lstStyle>
          <a:p>
            <a:pPr lvl="0"/>
            <a:r>
              <a:rPr lang="pt-BR" dirty="0"/>
              <a:t>Ambiente</a:t>
            </a:r>
          </a:p>
        </p:txBody>
      </p:sp>
      <p:sp>
        <p:nvSpPr>
          <p:cNvPr id="66" name="Espaço Reservado para Texto 64">
            <a:extLst>
              <a:ext uri="{FF2B5EF4-FFF2-40B4-BE49-F238E27FC236}">
                <a16:creationId xmlns:a16="http://schemas.microsoft.com/office/drawing/2014/main" id="{F802424F-9AFF-0B2C-F199-D35AE844BE5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669463" y="1089077"/>
            <a:ext cx="4037013" cy="213297"/>
          </a:xfrm>
        </p:spPr>
        <p:txBody>
          <a:bodyPr lIns="0" tIns="0" rIns="0" bIns="0">
            <a:noAutofit/>
          </a:bodyPr>
          <a:lstStyle>
            <a:lvl1pPr marL="0" indent="0" algn="l" defTabSz="914400" rtl="0" eaLnBrk="1" latinLnBrk="0" hangingPunct="1">
              <a:buNone/>
              <a:defRPr lang="pt-BR" sz="2000" b="1" kern="1200" dirty="0" smtClean="0">
                <a:solidFill>
                  <a:schemeClr val="bg1"/>
                </a:solidFill>
                <a:latin typeface="Gotham" panose="02000504050000020004" pitchFamily="2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Nome produto </a:t>
            </a:r>
          </a:p>
        </p:txBody>
      </p:sp>
      <p:sp>
        <p:nvSpPr>
          <p:cNvPr id="67" name="Espaço Reservado para Texto 64">
            <a:extLst>
              <a:ext uri="{FF2B5EF4-FFF2-40B4-BE49-F238E27FC236}">
                <a16:creationId xmlns:a16="http://schemas.microsoft.com/office/drawing/2014/main" id="{F5C7CB34-8D46-84A4-DA22-5F6EEFA490F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80934" y="1402890"/>
            <a:ext cx="4037013" cy="139999"/>
          </a:xfrm>
        </p:spPr>
        <p:txBody>
          <a:bodyPr lIns="0" tIns="0" rIns="0" bIns="0">
            <a:noAutofit/>
          </a:bodyPr>
          <a:lstStyle>
            <a:lvl1pPr marL="0" indent="0" algn="l" defTabSz="914400" rtl="0" eaLnBrk="1" latinLnBrk="0" hangingPunct="1">
              <a:buNone/>
              <a:defRPr lang="pt-BR" sz="1200" kern="1200" spc="-50" dirty="0" smtClean="0">
                <a:solidFill>
                  <a:schemeClr val="bg1"/>
                </a:solidFill>
                <a:latin typeface="Gotham Narrow Book" pitchFamily="50" charset="0"/>
                <a:ea typeface="Segoe UI Historic" panose="020B0502040204020203" pitchFamily="34" charset="0"/>
                <a:cs typeface="Segoe UI Historic" panose="020B0502040204020203" pitchFamily="34" charset="0"/>
              </a:defRPr>
            </a:lvl1pPr>
          </a:lstStyle>
          <a:p>
            <a:pPr lvl="0"/>
            <a:r>
              <a:rPr lang="pt-BR" dirty="0"/>
              <a:t>DESIGNER/MARCA</a:t>
            </a:r>
          </a:p>
        </p:txBody>
      </p:sp>
      <p:sp>
        <p:nvSpPr>
          <p:cNvPr id="72" name="Espaço Reservado para Texto 71">
            <a:extLst>
              <a:ext uri="{FF2B5EF4-FFF2-40B4-BE49-F238E27FC236}">
                <a16:creationId xmlns:a16="http://schemas.microsoft.com/office/drawing/2014/main" id="{929B86FA-FA87-FF92-C71C-F0538B0A075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679592" y="5815297"/>
            <a:ext cx="4070350" cy="53132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500"/>
              </a:lnSpc>
              <a:spcBef>
                <a:spcPts val="0"/>
              </a:spcBef>
              <a:buNone/>
              <a:defRPr sz="11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3pPr marL="742950" indent="0">
              <a:buNone/>
              <a:defRPr/>
            </a:lvl3pPr>
            <a:lvl4pPr marL="1114425" indent="0">
              <a:buNone/>
              <a:defRPr/>
            </a:lvl4pPr>
          </a:lstStyle>
          <a:p>
            <a:pPr lvl="0"/>
            <a:r>
              <a:rPr lang="pt-BR" dirty="0"/>
              <a:t>Clique para editar os estilos de texto</a:t>
            </a:r>
          </a:p>
        </p:txBody>
      </p:sp>
      <p:sp>
        <p:nvSpPr>
          <p:cNvPr id="5" name="Espaço Reservado para Texto 31">
            <a:extLst>
              <a:ext uri="{FF2B5EF4-FFF2-40B4-BE49-F238E27FC236}">
                <a16:creationId xmlns:a16="http://schemas.microsoft.com/office/drawing/2014/main" id="{529993EC-053E-D6EA-E564-255787B0F8D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679592" y="1838362"/>
            <a:ext cx="668773" cy="135403"/>
          </a:xfrm>
        </p:spPr>
        <p:txBody>
          <a:bodyPr wrap="none" lIns="0" tIns="0" rIns="0" bIns="0">
            <a:noAutofit/>
          </a:bodyPr>
          <a:lstStyle>
            <a:lvl1pPr marL="0" indent="0">
              <a:buNone/>
              <a:defRPr lang="pt-BR" sz="11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ptos Narrow" panose="020B0004020202020204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Material</a:t>
            </a:r>
          </a:p>
        </p:txBody>
      </p:sp>
      <p:sp>
        <p:nvSpPr>
          <p:cNvPr id="29" name="Espaço Reservado para Imagem 28">
            <a:extLst>
              <a:ext uri="{FF2B5EF4-FFF2-40B4-BE49-F238E27FC236}">
                <a16:creationId xmlns:a16="http://schemas.microsoft.com/office/drawing/2014/main" id="{10F121AB-A35B-61F1-151F-3DBBB2AE0891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385022" y="456302"/>
            <a:ext cx="4592637" cy="4163316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pt-BR" dirty="0"/>
          </a:p>
        </p:txBody>
      </p:sp>
      <p:sp>
        <p:nvSpPr>
          <p:cNvPr id="31" name="Espaço Reservado para Imagem 30">
            <a:extLst>
              <a:ext uri="{FF2B5EF4-FFF2-40B4-BE49-F238E27FC236}">
                <a16:creationId xmlns:a16="http://schemas.microsoft.com/office/drawing/2014/main" id="{45120370-EEA2-CB13-7F6F-1E83EEA99DA0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5679592" y="2057608"/>
            <a:ext cx="849312" cy="763588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endParaRPr lang="pt-BR" dirty="0"/>
          </a:p>
        </p:txBody>
      </p:sp>
      <p:sp>
        <p:nvSpPr>
          <p:cNvPr id="39" name="Espaço Reservado para Texto 8">
            <a:extLst>
              <a:ext uri="{FF2B5EF4-FFF2-40B4-BE49-F238E27FC236}">
                <a16:creationId xmlns:a16="http://schemas.microsoft.com/office/drawing/2014/main" id="{863C88ED-3BA5-2C55-2857-FCF0B415E3E7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385022" y="5224047"/>
            <a:ext cx="1184655" cy="816023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050">
                <a:solidFill>
                  <a:srgbClr val="756B65"/>
                </a:solidFill>
              </a:defRPr>
            </a:lvl1pPr>
          </a:lstStyle>
          <a:p>
            <a:pPr lvl="0"/>
            <a:r>
              <a:rPr lang="pt-BR" dirty="0"/>
              <a:t>Conforme o croqui</a:t>
            </a:r>
          </a:p>
        </p:txBody>
      </p:sp>
      <p:sp>
        <p:nvSpPr>
          <p:cNvPr id="41" name="Espaço Reservado para Texto 96">
            <a:extLst>
              <a:ext uri="{FF2B5EF4-FFF2-40B4-BE49-F238E27FC236}">
                <a16:creationId xmlns:a16="http://schemas.microsoft.com/office/drawing/2014/main" id="{F7F77B73-EE98-290A-BEA8-8A3257D2E5D8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5679592" y="2893332"/>
            <a:ext cx="941369" cy="135404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pt-BR" sz="1100" kern="1200" spc="-5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None/>
            </a:pPr>
            <a:r>
              <a:rPr lang="pt-BR" dirty="0"/>
              <a:t>Nome</a:t>
            </a:r>
          </a:p>
        </p:txBody>
      </p:sp>
      <p:sp>
        <p:nvSpPr>
          <p:cNvPr id="42" name="Espaço Reservado para Imagem 28">
            <a:extLst>
              <a:ext uri="{FF2B5EF4-FFF2-40B4-BE49-F238E27FC236}">
                <a16:creationId xmlns:a16="http://schemas.microsoft.com/office/drawing/2014/main" id="{0D471031-D634-6FBF-A2B6-C6FAE98AA07E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1769262" y="4738735"/>
            <a:ext cx="3225816" cy="186709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pt-BR" dirty="0"/>
          </a:p>
        </p:txBody>
      </p:sp>
      <p:sp>
        <p:nvSpPr>
          <p:cNvPr id="43" name="Espaço Reservado para Texto 31">
            <a:extLst>
              <a:ext uri="{FF2B5EF4-FFF2-40B4-BE49-F238E27FC236}">
                <a16:creationId xmlns:a16="http://schemas.microsoft.com/office/drawing/2014/main" id="{0935FC76-89C0-61EA-C448-1BC004CD0650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7121181" y="1836281"/>
            <a:ext cx="668773" cy="135403"/>
          </a:xfrm>
        </p:spPr>
        <p:txBody>
          <a:bodyPr wrap="none" lIns="0" tIns="0" rIns="0" bIns="0">
            <a:noAutofit/>
          </a:bodyPr>
          <a:lstStyle>
            <a:lvl1pPr marL="0" indent="0">
              <a:buNone/>
              <a:defRPr lang="pt-BR" sz="11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ptos Narrow" panose="020B0004020202020204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Material</a:t>
            </a:r>
          </a:p>
        </p:txBody>
      </p:sp>
      <p:sp>
        <p:nvSpPr>
          <p:cNvPr id="44" name="Espaço Reservado para Imagem 30">
            <a:extLst>
              <a:ext uri="{FF2B5EF4-FFF2-40B4-BE49-F238E27FC236}">
                <a16:creationId xmlns:a16="http://schemas.microsoft.com/office/drawing/2014/main" id="{6DB59910-D4DF-A0C8-0B10-D3555205E102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>
          <a:xfrm>
            <a:off x="7121181" y="2055527"/>
            <a:ext cx="849312" cy="763588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endParaRPr lang="pt-BR" dirty="0"/>
          </a:p>
        </p:txBody>
      </p:sp>
      <p:sp>
        <p:nvSpPr>
          <p:cNvPr id="45" name="Espaço Reservado para Texto 96">
            <a:extLst>
              <a:ext uri="{FF2B5EF4-FFF2-40B4-BE49-F238E27FC236}">
                <a16:creationId xmlns:a16="http://schemas.microsoft.com/office/drawing/2014/main" id="{080ADD56-90E7-CC11-1492-28BBB0F95CD7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7121181" y="2891251"/>
            <a:ext cx="941369" cy="135404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pt-BR" sz="1100" kern="1200" spc="-5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None/>
            </a:pPr>
            <a:r>
              <a:rPr lang="pt-BR" dirty="0"/>
              <a:t>Nome</a:t>
            </a:r>
          </a:p>
        </p:txBody>
      </p:sp>
      <p:sp>
        <p:nvSpPr>
          <p:cNvPr id="46" name="Espaço Reservado para Texto 31">
            <a:extLst>
              <a:ext uri="{FF2B5EF4-FFF2-40B4-BE49-F238E27FC236}">
                <a16:creationId xmlns:a16="http://schemas.microsoft.com/office/drawing/2014/main" id="{8BA8E52B-41AA-D524-04C2-F1D40E579104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8567665" y="1824696"/>
            <a:ext cx="668773" cy="135403"/>
          </a:xfrm>
        </p:spPr>
        <p:txBody>
          <a:bodyPr wrap="none" lIns="0" tIns="0" rIns="0" bIns="0">
            <a:noAutofit/>
          </a:bodyPr>
          <a:lstStyle>
            <a:lvl1pPr marL="0" indent="0">
              <a:buNone/>
              <a:defRPr lang="pt-BR" sz="11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ptos Narrow" panose="020B0004020202020204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Material</a:t>
            </a:r>
          </a:p>
        </p:txBody>
      </p:sp>
      <p:sp>
        <p:nvSpPr>
          <p:cNvPr id="47" name="Espaço Reservado para Imagem 30">
            <a:extLst>
              <a:ext uri="{FF2B5EF4-FFF2-40B4-BE49-F238E27FC236}">
                <a16:creationId xmlns:a16="http://schemas.microsoft.com/office/drawing/2014/main" id="{C3A49DEF-FA7D-5BD2-F46A-59B422A07E3F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8567665" y="2043942"/>
            <a:ext cx="849312" cy="763588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endParaRPr lang="pt-BR" dirty="0"/>
          </a:p>
        </p:txBody>
      </p:sp>
      <p:sp>
        <p:nvSpPr>
          <p:cNvPr id="48" name="Espaço Reservado para Texto 96">
            <a:extLst>
              <a:ext uri="{FF2B5EF4-FFF2-40B4-BE49-F238E27FC236}">
                <a16:creationId xmlns:a16="http://schemas.microsoft.com/office/drawing/2014/main" id="{B92A1357-8317-8FE3-8B95-7679CD25D417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8567665" y="2879666"/>
            <a:ext cx="941369" cy="135404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pt-BR" sz="1100" kern="1200" spc="-5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None/>
            </a:pPr>
            <a:r>
              <a:rPr lang="pt-BR" dirty="0"/>
              <a:t>Nome</a:t>
            </a:r>
          </a:p>
        </p:txBody>
      </p:sp>
      <p:sp>
        <p:nvSpPr>
          <p:cNvPr id="49" name="Espaço Reservado para Texto 8">
            <a:extLst>
              <a:ext uri="{FF2B5EF4-FFF2-40B4-BE49-F238E27FC236}">
                <a16:creationId xmlns:a16="http://schemas.microsoft.com/office/drawing/2014/main" id="{FF400003-56DB-2337-917B-802CB434D4D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669463" y="5122437"/>
            <a:ext cx="1320800" cy="156994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pt-BR" dirty="0"/>
              <a:t>Quantidade</a:t>
            </a:r>
          </a:p>
        </p:txBody>
      </p:sp>
      <p:sp>
        <p:nvSpPr>
          <p:cNvPr id="50" name="Espaço Reservado para Texto 31">
            <a:extLst>
              <a:ext uri="{FF2B5EF4-FFF2-40B4-BE49-F238E27FC236}">
                <a16:creationId xmlns:a16="http://schemas.microsoft.com/office/drawing/2014/main" id="{90E178F7-EF75-4F00-4E2C-F84838588D52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5679592" y="3545643"/>
            <a:ext cx="668773" cy="135403"/>
          </a:xfrm>
        </p:spPr>
        <p:txBody>
          <a:bodyPr wrap="none" lIns="0" tIns="0" rIns="0" bIns="0">
            <a:noAutofit/>
          </a:bodyPr>
          <a:lstStyle>
            <a:lvl1pPr marL="0" indent="0">
              <a:buNone/>
              <a:defRPr lang="pt-BR" sz="11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ptos Narrow" panose="020B0004020202020204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Material</a:t>
            </a:r>
          </a:p>
        </p:txBody>
      </p:sp>
      <p:sp>
        <p:nvSpPr>
          <p:cNvPr id="51" name="Espaço Reservado para Imagem 30">
            <a:extLst>
              <a:ext uri="{FF2B5EF4-FFF2-40B4-BE49-F238E27FC236}">
                <a16:creationId xmlns:a16="http://schemas.microsoft.com/office/drawing/2014/main" id="{10FC9361-71E4-46BD-AC73-343068D62162}"/>
              </a:ext>
            </a:extLst>
          </p:cNvPr>
          <p:cNvSpPr>
            <a:spLocks noGrp="1"/>
          </p:cNvSpPr>
          <p:nvPr>
            <p:ph type="pic" sz="quarter" idx="64"/>
          </p:nvPr>
        </p:nvSpPr>
        <p:spPr>
          <a:xfrm>
            <a:off x="5679592" y="3764889"/>
            <a:ext cx="849312" cy="763588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endParaRPr lang="pt-BR" dirty="0"/>
          </a:p>
        </p:txBody>
      </p:sp>
      <p:sp>
        <p:nvSpPr>
          <p:cNvPr id="52" name="Espaço Reservado para Texto 96">
            <a:extLst>
              <a:ext uri="{FF2B5EF4-FFF2-40B4-BE49-F238E27FC236}">
                <a16:creationId xmlns:a16="http://schemas.microsoft.com/office/drawing/2014/main" id="{58AC9530-8C16-010F-3255-F363C0FCB6EE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5679592" y="4600613"/>
            <a:ext cx="941369" cy="135404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pt-BR" sz="1100" kern="1200" spc="-5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None/>
            </a:pPr>
            <a:r>
              <a:rPr lang="pt-BR" dirty="0"/>
              <a:t>Nome</a:t>
            </a:r>
          </a:p>
        </p:txBody>
      </p:sp>
      <p:sp>
        <p:nvSpPr>
          <p:cNvPr id="53" name="Espaço Reservado para Texto 31">
            <a:extLst>
              <a:ext uri="{FF2B5EF4-FFF2-40B4-BE49-F238E27FC236}">
                <a16:creationId xmlns:a16="http://schemas.microsoft.com/office/drawing/2014/main" id="{7979693C-F9E5-2C1E-6675-41F7B3D4C0EA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7121181" y="3543562"/>
            <a:ext cx="668773" cy="135403"/>
          </a:xfrm>
        </p:spPr>
        <p:txBody>
          <a:bodyPr wrap="none" lIns="0" tIns="0" rIns="0" bIns="0">
            <a:noAutofit/>
          </a:bodyPr>
          <a:lstStyle>
            <a:lvl1pPr marL="0" indent="0">
              <a:buNone/>
              <a:defRPr lang="pt-BR" sz="11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ptos Narrow" panose="020B0004020202020204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Material</a:t>
            </a:r>
          </a:p>
        </p:txBody>
      </p:sp>
      <p:sp>
        <p:nvSpPr>
          <p:cNvPr id="54" name="Espaço Reservado para Imagem 30">
            <a:extLst>
              <a:ext uri="{FF2B5EF4-FFF2-40B4-BE49-F238E27FC236}">
                <a16:creationId xmlns:a16="http://schemas.microsoft.com/office/drawing/2014/main" id="{7AC430ED-1CC9-760B-1B51-E6767D0BB673}"/>
              </a:ext>
            </a:extLst>
          </p:cNvPr>
          <p:cNvSpPr>
            <a:spLocks noGrp="1"/>
          </p:cNvSpPr>
          <p:nvPr>
            <p:ph type="pic" sz="quarter" idx="67"/>
          </p:nvPr>
        </p:nvSpPr>
        <p:spPr>
          <a:xfrm>
            <a:off x="7121181" y="3762808"/>
            <a:ext cx="849312" cy="763588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endParaRPr lang="pt-BR" dirty="0"/>
          </a:p>
        </p:txBody>
      </p:sp>
      <p:sp>
        <p:nvSpPr>
          <p:cNvPr id="55" name="Espaço Reservado para Texto 96">
            <a:extLst>
              <a:ext uri="{FF2B5EF4-FFF2-40B4-BE49-F238E27FC236}">
                <a16:creationId xmlns:a16="http://schemas.microsoft.com/office/drawing/2014/main" id="{6B21F0CF-492A-8834-2D22-08AB35BAFB89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7121181" y="4598532"/>
            <a:ext cx="941369" cy="135404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pt-BR" sz="1100" kern="1200" spc="-5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None/>
            </a:pPr>
            <a:r>
              <a:rPr lang="pt-BR" dirty="0"/>
              <a:t>Nome</a:t>
            </a:r>
          </a:p>
        </p:txBody>
      </p:sp>
      <p:sp>
        <p:nvSpPr>
          <p:cNvPr id="56" name="Espaço Reservado para Texto 31">
            <a:extLst>
              <a:ext uri="{FF2B5EF4-FFF2-40B4-BE49-F238E27FC236}">
                <a16:creationId xmlns:a16="http://schemas.microsoft.com/office/drawing/2014/main" id="{0693A2C5-FB64-94DA-DE2B-A113125AA902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8567665" y="3531977"/>
            <a:ext cx="668773" cy="135403"/>
          </a:xfrm>
        </p:spPr>
        <p:txBody>
          <a:bodyPr wrap="none" lIns="0" tIns="0" rIns="0" bIns="0">
            <a:noAutofit/>
          </a:bodyPr>
          <a:lstStyle>
            <a:lvl1pPr marL="0" indent="0">
              <a:buNone/>
              <a:defRPr lang="pt-BR" sz="11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ptos Narrow" panose="020B0004020202020204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Material</a:t>
            </a:r>
          </a:p>
        </p:txBody>
      </p:sp>
      <p:sp>
        <p:nvSpPr>
          <p:cNvPr id="57" name="Espaço Reservado para Imagem 30">
            <a:extLst>
              <a:ext uri="{FF2B5EF4-FFF2-40B4-BE49-F238E27FC236}">
                <a16:creationId xmlns:a16="http://schemas.microsoft.com/office/drawing/2014/main" id="{B9B8E658-A469-1CFC-3650-C6DD9FB16CA0}"/>
              </a:ext>
            </a:extLst>
          </p:cNvPr>
          <p:cNvSpPr>
            <a:spLocks noGrp="1"/>
          </p:cNvSpPr>
          <p:nvPr>
            <p:ph type="pic" sz="quarter" idx="70"/>
          </p:nvPr>
        </p:nvSpPr>
        <p:spPr>
          <a:xfrm>
            <a:off x="8567665" y="3751223"/>
            <a:ext cx="849312" cy="763588"/>
          </a:xfrm>
        </p:spPr>
        <p:txBody>
          <a:bodyPr>
            <a:normAutofit/>
          </a:bodyPr>
          <a:lstStyle>
            <a:lvl1pPr>
              <a:defRPr sz="800"/>
            </a:lvl1pPr>
          </a:lstStyle>
          <a:p>
            <a:endParaRPr lang="pt-BR" dirty="0"/>
          </a:p>
        </p:txBody>
      </p:sp>
      <p:sp>
        <p:nvSpPr>
          <p:cNvPr id="58" name="Espaço Reservado para Texto 96">
            <a:extLst>
              <a:ext uri="{FF2B5EF4-FFF2-40B4-BE49-F238E27FC236}">
                <a16:creationId xmlns:a16="http://schemas.microsoft.com/office/drawing/2014/main" id="{D0DFB489-D818-1312-EB63-427F2984E7E0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8567665" y="4586947"/>
            <a:ext cx="941369" cy="135404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pt-BR" sz="1100" kern="1200" spc="-5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None/>
            </a:pPr>
            <a:r>
              <a:rPr lang="pt-BR" dirty="0"/>
              <a:t>Nome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82C76BB1-F555-2339-4F7B-DE242F1045AE}"/>
              </a:ext>
            </a:extLst>
          </p:cNvPr>
          <p:cNvSpPr txBox="1"/>
          <p:nvPr userDrawn="1"/>
        </p:nvSpPr>
        <p:spPr>
          <a:xfrm>
            <a:off x="7545837" y="6399773"/>
            <a:ext cx="9465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0" spc="-50" dirty="0">
                <a:solidFill>
                  <a:schemeClr val="bg1"/>
                </a:solidFill>
                <a:latin typeface="+mn-lt"/>
              </a:rPr>
              <a:t>Assinatura:</a:t>
            </a:r>
            <a:r>
              <a:rPr lang="pt-BR" sz="1200" b="0" spc="-150" dirty="0">
                <a:solidFill>
                  <a:schemeClr val="bg1"/>
                </a:solidFill>
                <a:latin typeface="+mn-lt"/>
              </a:rPr>
              <a:t> 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41E3700C-A587-3E8F-711B-C00BB4312606}"/>
              </a:ext>
            </a:extLst>
          </p:cNvPr>
          <p:cNvSpPr/>
          <p:nvPr userDrawn="1"/>
        </p:nvSpPr>
        <p:spPr>
          <a:xfrm>
            <a:off x="8297966" y="6459509"/>
            <a:ext cx="1451976" cy="1719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C74D67E1-28F1-D6A7-2875-8BDEFE52D71C}"/>
              </a:ext>
            </a:extLst>
          </p:cNvPr>
          <p:cNvSpPr txBox="1"/>
          <p:nvPr userDrawn="1"/>
        </p:nvSpPr>
        <p:spPr>
          <a:xfrm>
            <a:off x="385022" y="4982189"/>
            <a:ext cx="1392958" cy="1454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0" indent="0" algn="l" defTabSz="74295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None/>
            </a:pPr>
            <a:r>
              <a:rPr lang="pt-BR" sz="1050" b="1" kern="1200" dirty="0">
                <a:solidFill>
                  <a:srgbClr val="756B65"/>
                </a:solidFill>
                <a:latin typeface="+mj-lt"/>
                <a:ea typeface="+mn-ea"/>
                <a:cs typeface="+mn-cs"/>
              </a:rPr>
              <a:t>DIMENSÕES: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A20725FD-B393-277B-0800-35374F157C8C}"/>
              </a:ext>
            </a:extLst>
          </p:cNvPr>
          <p:cNvSpPr/>
          <p:nvPr userDrawn="1"/>
        </p:nvSpPr>
        <p:spPr>
          <a:xfrm>
            <a:off x="9335750" y="97100"/>
            <a:ext cx="346568" cy="346568"/>
          </a:xfrm>
          <a:prstGeom prst="ellipse">
            <a:avLst/>
          </a:prstGeom>
          <a:solidFill>
            <a:srgbClr val="FFBA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07152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sp. descri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tângulo 13">
            <a:extLst>
              <a:ext uri="{FF2B5EF4-FFF2-40B4-BE49-F238E27FC236}">
                <a16:creationId xmlns:a16="http://schemas.microsoft.com/office/drawing/2014/main" id="{82C8A5F8-24F2-0524-98B1-CDC9BF395A17}"/>
              </a:ext>
            </a:extLst>
          </p:cNvPr>
          <p:cNvSpPr/>
          <p:nvPr userDrawn="1"/>
        </p:nvSpPr>
        <p:spPr>
          <a:xfrm>
            <a:off x="5312020" y="0"/>
            <a:ext cx="4602367" cy="6866387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800" dirty="0"/>
          </a:p>
        </p:txBody>
      </p: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D79701BC-ED25-733D-F7C3-E2011A29A56F}"/>
              </a:ext>
            </a:extLst>
          </p:cNvPr>
          <p:cNvCxnSpPr>
            <a:cxnSpLocks/>
          </p:cNvCxnSpPr>
          <p:nvPr userDrawn="1"/>
        </p:nvCxnSpPr>
        <p:spPr>
          <a:xfrm>
            <a:off x="968721" y="7518292"/>
            <a:ext cx="9723092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Conector reto 14">
            <a:extLst>
              <a:ext uri="{FF2B5EF4-FFF2-40B4-BE49-F238E27FC236}">
                <a16:creationId xmlns:a16="http://schemas.microsoft.com/office/drawing/2014/main" id="{7DA80E05-BF4A-5D14-21F3-B72BE95B8450}"/>
              </a:ext>
            </a:extLst>
          </p:cNvPr>
          <p:cNvCxnSpPr>
            <a:cxnSpLocks/>
          </p:cNvCxnSpPr>
          <p:nvPr userDrawn="1"/>
        </p:nvCxnSpPr>
        <p:spPr>
          <a:xfrm>
            <a:off x="0" y="118203"/>
            <a:ext cx="726376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Conector reto 16">
            <a:extLst>
              <a:ext uri="{FF2B5EF4-FFF2-40B4-BE49-F238E27FC236}">
                <a16:creationId xmlns:a16="http://schemas.microsoft.com/office/drawing/2014/main" id="{BB0AAF16-1EFE-753D-297C-B759D86BACFF}"/>
              </a:ext>
            </a:extLst>
          </p:cNvPr>
          <p:cNvCxnSpPr>
            <a:cxnSpLocks/>
          </p:cNvCxnSpPr>
          <p:nvPr userDrawn="1"/>
        </p:nvCxnSpPr>
        <p:spPr>
          <a:xfrm>
            <a:off x="3015272" y="6757553"/>
            <a:ext cx="6890728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Conector reto 21">
            <a:extLst>
              <a:ext uri="{FF2B5EF4-FFF2-40B4-BE49-F238E27FC236}">
                <a16:creationId xmlns:a16="http://schemas.microsoft.com/office/drawing/2014/main" id="{F4D6B626-A363-BD7E-C949-55549BCD2E81}"/>
              </a:ext>
            </a:extLst>
          </p:cNvPr>
          <p:cNvCxnSpPr>
            <a:cxnSpLocks/>
          </p:cNvCxnSpPr>
          <p:nvPr userDrawn="1"/>
        </p:nvCxnSpPr>
        <p:spPr>
          <a:xfrm>
            <a:off x="740479" y="5269600"/>
            <a:ext cx="376260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Espaço Reservado para Imagem 28">
            <a:extLst>
              <a:ext uri="{FF2B5EF4-FFF2-40B4-BE49-F238E27FC236}">
                <a16:creationId xmlns:a16="http://schemas.microsoft.com/office/drawing/2014/main" id="{160547C1-897A-018E-952C-DE1C82415DE6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385022" y="456302"/>
            <a:ext cx="4592637" cy="466218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pt-BR" dirty="0"/>
          </a:p>
        </p:txBody>
      </p:sp>
      <p:sp>
        <p:nvSpPr>
          <p:cNvPr id="48" name="Espaço Reservado para Texto 31">
            <a:extLst>
              <a:ext uri="{FF2B5EF4-FFF2-40B4-BE49-F238E27FC236}">
                <a16:creationId xmlns:a16="http://schemas.microsoft.com/office/drawing/2014/main" id="{E5CE8CAC-B1D9-09BF-2017-620F785FD48A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5681741" y="2883522"/>
            <a:ext cx="606958" cy="147578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lang="pt-BR" sz="1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ptos Narrow" panose="020B0004020202020204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Editar:</a:t>
            </a:r>
          </a:p>
        </p:txBody>
      </p:sp>
      <p:sp>
        <p:nvSpPr>
          <p:cNvPr id="49" name="Espaço Reservado para Texto 8">
            <a:extLst>
              <a:ext uri="{FF2B5EF4-FFF2-40B4-BE49-F238E27FC236}">
                <a16:creationId xmlns:a16="http://schemas.microsoft.com/office/drawing/2014/main" id="{B4FC9358-0995-2857-2E1A-9810C5CC5D8C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5681741" y="3070457"/>
            <a:ext cx="1245538" cy="174005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pt-BR" dirty="0"/>
              <a:t>texto</a:t>
            </a:r>
          </a:p>
        </p:txBody>
      </p:sp>
      <p:sp>
        <p:nvSpPr>
          <p:cNvPr id="52" name="Espaço Reservado para Texto 31">
            <a:extLst>
              <a:ext uri="{FF2B5EF4-FFF2-40B4-BE49-F238E27FC236}">
                <a16:creationId xmlns:a16="http://schemas.microsoft.com/office/drawing/2014/main" id="{5CD7B303-093A-3835-9D9D-395790FCA477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5681741" y="3386918"/>
            <a:ext cx="606958" cy="147578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lang="pt-BR" sz="1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ptos Narrow" panose="020B0004020202020204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Editar:</a:t>
            </a:r>
          </a:p>
        </p:txBody>
      </p:sp>
      <p:sp>
        <p:nvSpPr>
          <p:cNvPr id="53" name="Espaço Reservado para Texto 8">
            <a:extLst>
              <a:ext uri="{FF2B5EF4-FFF2-40B4-BE49-F238E27FC236}">
                <a16:creationId xmlns:a16="http://schemas.microsoft.com/office/drawing/2014/main" id="{4F8956F4-6C2A-A651-A3B0-965D726D8EEF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5681741" y="3573853"/>
            <a:ext cx="1245538" cy="174005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pt-BR" dirty="0"/>
              <a:t>texto</a:t>
            </a:r>
          </a:p>
        </p:txBody>
      </p:sp>
      <p:sp>
        <p:nvSpPr>
          <p:cNvPr id="54" name="Espaço Reservado para Texto 31">
            <a:extLst>
              <a:ext uri="{FF2B5EF4-FFF2-40B4-BE49-F238E27FC236}">
                <a16:creationId xmlns:a16="http://schemas.microsoft.com/office/drawing/2014/main" id="{FD9EAB17-988C-B1A1-E418-D59C74BB1BDD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5681741" y="3890314"/>
            <a:ext cx="606958" cy="147578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lang="pt-BR" sz="1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ptos Narrow" panose="020B0004020202020204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Editar:</a:t>
            </a:r>
          </a:p>
        </p:txBody>
      </p:sp>
      <p:sp>
        <p:nvSpPr>
          <p:cNvPr id="55" name="Espaço Reservado para Texto 8">
            <a:extLst>
              <a:ext uri="{FF2B5EF4-FFF2-40B4-BE49-F238E27FC236}">
                <a16:creationId xmlns:a16="http://schemas.microsoft.com/office/drawing/2014/main" id="{3A755974-25DD-F31D-BCAA-A0D3ED79B4AE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5681741" y="4077249"/>
            <a:ext cx="1245538" cy="174005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pt-BR" dirty="0"/>
              <a:t>texto</a:t>
            </a:r>
          </a:p>
        </p:txBody>
      </p:sp>
      <p:sp>
        <p:nvSpPr>
          <p:cNvPr id="64" name="Espaço Reservado para Texto 31">
            <a:extLst>
              <a:ext uri="{FF2B5EF4-FFF2-40B4-BE49-F238E27FC236}">
                <a16:creationId xmlns:a16="http://schemas.microsoft.com/office/drawing/2014/main" id="{1D611CDC-32E8-E087-BAC7-1CC031D572F9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8081693" y="2395791"/>
            <a:ext cx="606958" cy="147578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lang="pt-BR" sz="1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ptos Narrow" panose="020B0004020202020204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Editar:</a:t>
            </a:r>
          </a:p>
        </p:txBody>
      </p:sp>
      <p:sp>
        <p:nvSpPr>
          <p:cNvPr id="65" name="Espaço Reservado para Texto 8">
            <a:extLst>
              <a:ext uri="{FF2B5EF4-FFF2-40B4-BE49-F238E27FC236}">
                <a16:creationId xmlns:a16="http://schemas.microsoft.com/office/drawing/2014/main" id="{1A8B72E5-9036-43B4-7A65-F8319922D55C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8081693" y="2582726"/>
            <a:ext cx="1245538" cy="174005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pt-BR" dirty="0"/>
              <a:t>texto</a:t>
            </a:r>
          </a:p>
        </p:txBody>
      </p:sp>
      <p:sp>
        <p:nvSpPr>
          <p:cNvPr id="66" name="Espaço Reservado para Texto 31">
            <a:extLst>
              <a:ext uri="{FF2B5EF4-FFF2-40B4-BE49-F238E27FC236}">
                <a16:creationId xmlns:a16="http://schemas.microsoft.com/office/drawing/2014/main" id="{76190E4D-2CCB-F686-11D1-562385913E87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8081693" y="2899187"/>
            <a:ext cx="606958" cy="147578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lang="pt-BR" sz="1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ptos Narrow" panose="020B0004020202020204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Editar:</a:t>
            </a:r>
          </a:p>
        </p:txBody>
      </p:sp>
      <p:sp>
        <p:nvSpPr>
          <p:cNvPr id="67" name="Espaço Reservado para Texto 8">
            <a:extLst>
              <a:ext uri="{FF2B5EF4-FFF2-40B4-BE49-F238E27FC236}">
                <a16:creationId xmlns:a16="http://schemas.microsoft.com/office/drawing/2014/main" id="{823D33AA-F4A2-3648-AF9C-6CF1AD61D606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8081693" y="3086122"/>
            <a:ext cx="1245538" cy="174005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pt-BR" dirty="0"/>
              <a:t>texto</a:t>
            </a:r>
          </a:p>
        </p:txBody>
      </p:sp>
      <p:sp>
        <p:nvSpPr>
          <p:cNvPr id="68" name="Espaço Reservado para Texto 31">
            <a:extLst>
              <a:ext uri="{FF2B5EF4-FFF2-40B4-BE49-F238E27FC236}">
                <a16:creationId xmlns:a16="http://schemas.microsoft.com/office/drawing/2014/main" id="{18D164D2-FF21-8198-DA00-8A3F1661AFCA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8081693" y="3402583"/>
            <a:ext cx="606958" cy="147578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lang="pt-BR" sz="1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ptos Narrow" panose="020B0004020202020204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Editar:</a:t>
            </a:r>
          </a:p>
        </p:txBody>
      </p:sp>
      <p:sp>
        <p:nvSpPr>
          <p:cNvPr id="69" name="Espaço Reservado para Texto 8">
            <a:extLst>
              <a:ext uri="{FF2B5EF4-FFF2-40B4-BE49-F238E27FC236}">
                <a16:creationId xmlns:a16="http://schemas.microsoft.com/office/drawing/2014/main" id="{F118D1DE-6E65-1756-EFD6-BAEF776D85BA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8081693" y="3589518"/>
            <a:ext cx="1245538" cy="174005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pt-BR" dirty="0"/>
              <a:t>texto</a:t>
            </a:r>
          </a:p>
        </p:txBody>
      </p:sp>
      <p:sp>
        <p:nvSpPr>
          <p:cNvPr id="70" name="Espaço Reservado para Texto 31">
            <a:extLst>
              <a:ext uri="{FF2B5EF4-FFF2-40B4-BE49-F238E27FC236}">
                <a16:creationId xmlns:a16="http://schemas.microsoft.com/office/drawing/2014/main" id="{6F82AFAA-5EF7-BAB5-24C5-D5DFBBF15411}"/>
              </a:ext>
            </a:extLst>
          </p:cNvPr>
          <p:cNvSpPr>
            <a:spLocks noGrp="1"/>
          </p:cNvSpPr>
          <p:nvPr>
            <p:ph type="body" sz="quarter" idx="69" hasCustomPrompt="1"/>
          </p:nvPr>
        </p:nvSpPr>
        <p:spPr>
          <a:xfrm>
            <a:off x="8081693" y="3905979"/>
            <a:ext cx="606958" cy="147578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lang="pt-BR" sz="1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ptos Narrow" panose="020B0004020202020204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Editar:</a:t>
            </a:r>
          </a:p>
        </p:txBody>
      </p:sp>
      <p:sp>
        <p:nvSpPr>
          <p:cNvPr id="71" name="Espaço Reservado para Texto 8">
            <a:extLst>
              <a:ext uri="{FF2B5EF4-FFF2-40B4-BE49-F238E27FC236}">
                <a16:creationId xmlns:a16="http://schemas.microsoft.com/office/drawing/2014/main" id="{B375199F-E34F-8C2D-3EF7-C21C37D5D71F}"/>
              </a:ext>
            </a:extLst>
          </p:cNvPr>
          <p:cNvSpPr>
            <a:spLocks noGrp="1"/>
          </p:cNvSpPr>
          <p:nvPr>
            <p:ph type="body" sz="quarter" idx="70" hasCustomPrompt="1"/>
          </p:nvPr>
        </p:nvSpPr>
        <p:spPr>
          <a:xfrm>
            <a:off x="8081693" y="4092914"/>
            <a:ext cx="1245538" cy="174005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pt-BR" dirty="0"/>
              <a:t>texto</a:t>
            </a:r>
          </a:p>
        </p:txBody>
      </p:sp>
      <p:cxnSp>
        <p:nvCxnSpPr>
          <p:cNvPr id="29" name="Conector reto 28">
            <a:extLst>
              <a:ext uri="{FF2B5EF4-FFF2-40B4-BE49-F238E27FC236}">
                <a16:creationId xmlns:a16="http://schemas.microsoft.com/office/drawing/2014/main" id="{5A10A806-EC51-05C2-5B53-430B240E0AED}"/>
              </a:ext>
            </a:extLst>
          </p:cNvPr>
          <p:cNvCxnSpPr>
            <a:cxnSpLocks/>
          </p:cNvCxnSpPr>
          <p:nvPr userDrawn="1"/>
        </p:nvCxnSpPr>
        <p:spPr>
          <a:xfrm flipV="1">
            <a:off x="7474366" y="2385619"/>
            <a:ext cx="0" cy="186563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Espaço Reservado para Texto 64">
            <a:extLst>
              <a:ext uri="{FF2B5EF4-FFF2-40B4-BE49-F238E27FC236}">
                <a16:creationId xmlns:a16="http://schemas.microsoft.com/office/drawing/2014/main" id="{2A4CA77B-5726-7853-C80D-A93B351A8F7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669464" y="398491"/>
            <a:ext cx="1876373" cy="363652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lang="pt-BR" sz="3000" b="1" kern="1200" spc="-150" dirty="0" smtClean="0">
                <a:solidFill>
                  <a:schemeClr val="bg1"/>
                </a:solidFill>
                <a:latin typeface="+mj-lt"/>
                <a:ea typeface="+mn-ea"/>
                <a:cs typeface="Segoe UI Light" panose="020B0502040204020203" pitchFamily="34" charset="0"/>
              </a:defRPr>
            </a:lvl1pPr>
          </a:lstStyle>
          <a:p>
            <a:pPr lvl="0"/>
            <a:r>
              <a:rPr lang="pt-BR" dirty="0"/>
              <a:t>Ambiente</a:t>
            </a:r>
          </a:p>
        </p:txBody>
      </p:sp>
      <p:sp>
        <p:nvSpPr>
          <p:cNvPr id="10" name="Espaço Reservado para Texto 8">
            <a:extLst>
              <a:ext uri="{FF2B5EF4-FFF2-40B4-BE49-F238E27FC236}">
                <a16:creationId xmlns:a16="http://schemas.microsoft.com/office/drawing/2014/main" id="{675076A5-B41C-4E1D-4A06-C2863E4EFC1A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669463" y="4934425"/>
            <a:ext cx="1320800" cy="156994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pt-BR" dirty="0"/>
              <a:t>Quantidade</a:t>
            </a:r>
          </a:p>
        </p:txBody>
      </p:sp>
      <p:sp>
        <p:nvSpPr>
          <p:cNvPr id="19" name="Espaço Reservado para Texto 8">
            <a:extLst>
              <a:ext uri="{FF2B5EF4-FFF2-40B4-BE49-F238E27FC236}">
                <a16:creationId xmlns:a16="http://schemas.microsoft.com/office/drawing/2014/main" id="{13A4B4A9-B31C-348E-46A5-BE5A6D476069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2378852" y="5425900"/>
            <a:ext cx="1184655" cy="128256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050">
                <a:solidFill>
                  <a:srgbClr val="756B65"/>
                </a:solidFill>
              </a:defRPr>
            </a:lvl1pPr>
          </a:lstStyle>
          <a:p>
            <a:pPr lvl="0"/>
            <a:r>
              <a:rPr lang="pt-BR" dirty="0"/>
              <a:t>000x000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223FD406-A3F2-C064-E837-4BF3CF85E68F}"/>
              </a:ext>
            </a:extLst>
          </p:cNvPr>
          <p:cNvSpPr txBox="1"/>
          <p:nvPr userDrawn="1"/>
        </p:nvSpPr>
        <p:spPr>
          <a:xfrm>
            <a:off x="1639406" y="5425900"/>
            <a:ext cx="719234" cy="14542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lvl="0" indent="0" algn="l" defTabSz="742950" rtl="0" eaLnBrk="1" latinLnBrk="0" hangingPunct="1">
              <a:lnSpc>
                <a:spcPct val="90000"/>
              </a:lnSpc>
              <a:spcBef>
                <a:spcPts val="813"/>
              </a:spcBef>
              <a:buFont typeface="Arial" panose="020B0604020202020204" pitchFamily="34" charset="0"/>
              <a:buNone/>
            </a:pPr>
            <a:r>
              <a:rPr lang="pt-BR" sz="1050" b="1" kern="1200" dirty="0">
                <a:solidFill>
                  <a:srgbClr val="756B65"/>
                </a:solidFill>
                <a:latin typeface="+mj-lt"/>
                <a:ea typeface="+mn-ea"/>
                <a:cs typeface="+mn-cs"/>
              </a:rPr>
              <a:t>DIMENSÕES: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C25A7E00-7082-8E4F-8155-D77207A5FC8C}"/>
              </a:ext>
            </a:extLst>
          </p:cNvPr>
          <p:cNvSpPr txBox="1"/>
          <p:nvPr userDrawn="1"/>
        </p:nvSpPr>
        <p:spPr>
          <a:xfrm>
            <a:off x="5582388" y="5555496"/>
            <a:ext cx="24712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spc="-50" dirty="0">
                <a:solidFill>
                  <a:schemeClr val="bg1"/>
                </a:solidFill>
                <a:latin typeface="+mn-lt"/>
              </a:rPr>
              <a:t>Observações</a:t>
            </a:r>
            <a:r>
              <a:rPr lang="pt-BR" sz="1200" spc="-150" dirty="0">
                <a:solidFill>
                  <a:schemeClr val="bg1"/>
                </a:solidFill>
                <a:latin typeface="+mn-lt"/>
              </a:rPr>
              <a:t>: </a:t>
            </a:r>
          </a:p>
        </p:txBody>
      </p:sp>
      <p:sp>
        <p:nvSpPr>
          <p:cNvPr id="23" name="Espaço Reservado para Texto 71">
            <a:extLst>
              <a:ext uri="{FF2B5EF4-FFF2-40B4-BE49-F238E27FC236}">
                <a16:creationId xmlns:a16="http://schemas.microsoft.com/office/drawing/2014/main" id="{487AE6D1-39DC-BFF2-7408-88B7BC2A8B5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679592" y="5815297"/>
            <a:ext cx="4070350" cy="53132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500"/>
              </a:lnSpc>
              <a:spcBef>
                <a:spcPts val="0"/>
              </a:spcBef>
              <a:buNone/>
              <a:defRPr sz="11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3pPr marL="742950" indent="0">
              <a:buNone/>
              <a:defRPr/>
            </a:lvl3pPr>
            <a:lvl4pPr marL="1114425" indent="0">
              <a:buNone/>
              <a:defRPr/>
            </a:lvl4pPr>
          </a:lstStyle>
          <a:p>
            <a:pPr lvl="0"/>
            <a:r>
              <a:rPr lang="pt-BR" dirty="0"/>
              <a:t>Clique para editar os estilos de texto</a:t>
            </a: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016EF5F7-E6A2-EEE8-3AC7-236A7E467294}"/>
              </a:ext>
            </a:extLst>
          </p:cNvPr>
          <p:cNvSpPr txBox="1"/>
          <p:nvPr userDrawn="1"/>
        </p:nvSpPr>
        <p:spPr>
          <a:xfrm>
            <a:off x="7545837" y="6399773"/>
            <a:ext cx="9465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0" spc="-50" dirty="0">
                <a:solidFill>
                  <a:schemeClr val="bg1"/>
                </a:solidFill>
                <a:latin typeface="+mn-lt"/>
              </a:rPr>
              <a:t>Assinatura:</a:t>
            </a:r>
            <a:r>
              <a:rPr lang="pt-BR" sz="1200" b="0" spc="-150" dirty="0">
                <a:solidFill>
                  <a:schemeClr val="bg1"/>
                </a:solidFill>
                <a:latin typeface="+mn-lt"/>
              </a:rPr>
              <a:t> </a:t>
            </a: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FD5E59AF-2498-84AF-66E3-8E5B033D6100}"/>
              </a:ext>
            </a:extLst>
          </p:cNvPr>
          <p:cNvSpPr/>
          <p:nvPr userDrawn="1"/>
        </p:nvSpPr>
        <p:spPr>
          <a:xfrm>
            <a:off x="8297966" y="6459509"/>
            <a:ext cx="1451976" cy="17195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lt1"/>
              </a:solidFill>
            </a:endParaRPr>
          </a:p>
        </p:txBody>
      </p:sp>
      <p:sp>
        <p:nvSpPr>
          <p:cNvPr id="40" name="Espaço Reservado para Texto 31">
            <a:extLst>
              <a:ext uri="{FF2B5EF4-FFF2-40B4-BE49-F238E27FC236}">
                <a16:creationId xmlns:a16="http://schemas.microsoft.com/office/drawing/2014/main" id="{ACF047F7-EF91-8088-9E47-3B7A1F3B5E7F}"/>
              </a:ext>
            </a:extLst>
          </p:cNvPr>
          <p:cNvSpPr>
            <a:spLocks noGrp="1"/>
          </p:cNvSpPr>
          <p:nvPr>
            <p:ph type="body" sz="quarter" idx="71" hasCustomPrompt="1"/>
          </p:nvPr>
        </p:nvSpPr>
        <p:spPr>
          <a:xfrm>
            <a:off x="5669463" y="2375420"/>
            <a:ext cx="606958" cy="147578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lang="pt-BR" sz="1200" b="0" kern="1200" dirty="0">
                <a:solidFill>
                  <a:schemeClr val="tx1">
                    <a:lumMod val="65000"/>
                    <a:lumOff val="35000"/>
                  </a:schemeClr>
                </a:solidFill>
                <a:latin typeface="Aptos Narrow" panose="020B0004020202020204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Editar:</a:t>
            </a:r>
          </a:p>
        </p:txBody>
      </p:sp>
      <p:sp>
        <p:nvSpPr>
          <p:cNvPr id="41" name="Espaço Reservado para Texto 8">
            <a:extLst>
              <a:ext uri="{FF2B5EF4-FFF2-40B4-BE49-F238E27FC236}">
                <a16:creationId xmlns:a16="http://schemas.microsoft.com/office/drawing/2014/main" id="{1525BD86-45FD-033F-CA27-7368AD7FF586}"/>
              </a:ext>
            </a:extLst>
          </p:cNvPr>
          <p:cNvSpPr>
            <a:spLocks noGrp="1"/>
          </p:cNvSpPr>
          <p:nvPr>
            <p:ph type="body" sz="quarter" idx="72" hasCustomPrompt="1"/>
          </p:nvPr>
        </p:nvSpPr>
        <p:spPr>
          <a:xfrm>
            <a:off x="5669463" y="2562355"/>
            <a:ext cx="1245538" cy="174005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/>
            <a:r>
              <a:rPr lang="pt-BR" dirty="0"/>
              <a:t>texto</a:t>
            </a:r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E0CAF9B7-AA92-AAD8-AC05-BBA442611861}"/>
              </a:ext>
            </a:extLst>
          </p:cNvPr>
          <p:cNvSpPr/>
          <p:nvPr userDrawn="1"/>
        </p:nvSpPr>
        <p:spPr>
          <a:xfrm>
            <a:off x="9335750" y="97100"/>
            <a:ext cx="346568" cy="346568"/>
          </a:xfrm>
          <a:prstGeom prst="ellipse">
            <a:avLst/>
          </a:prstGeom>
          <a:solidFill>
            <a:srgbClr val="FFBA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Espaço Reservado para Texto 64">
            <a:extLst>
              <a:ext uri="{FF2B5EF4-FFF2-40B4-BE49-F238E27FC236}">
                <a16:creationId xmlns:a16="http://schemas.microsoft.com/office/drawing/2014/main" id="{91DD6907-FB56-C2FB-7207-89FF97AF364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669463" y="1089077"/>
            <a:ext cx="4037013" cy="213297"/>
          </a:xfrm>
        </p:spPr>
        <p:txBody>
          <a:bodyPr lIns="0" tIns="0" rIns="0" bIns="0">
            <a:noAutofit/>
          </a:bodyPr>
          <a:lstStyle>
            <a:lvl1pPr marL="0" indent="0" algn="l" defTabSz="914400" rtl="0" eaLnBrk="1" latinLnBrk="0" hangingPunct="1">
              <a:buNone/>
              <a:defRPr lang="pt-BR" sz="2000" b="1" kern="1200" dirty="0" smtClean="0">
                <a:solidFill>
                  <a:schemeClr val="bg1"/>
                </a:solidFill>
                <a:latin typeface="Gotham" panose="02000504050000020004" pitchFamily="2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Nome produto </a:t>
            </a:r>
          </a:p>
        </p:txBody>
      </p:sp>
      <p:sp>
        <p:nvSpPr>
          <p:cNvPr id="26" name="Espaço Reservado para Texto 64">
            <a:extLst>
              <a:ext uri="{FF2B5EF4-FFF2-40B4-BE49-F238E27FC236}">
                <a16:creationId xmlns:a16="http://schemas.microsoft.com/office/drawing/2014/main" id="{0083A716-3C03-7139-1862-A0AAC803C46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80934" y="1402890"/>
            <a:ext cx="4037013" cy="139999"/>
          </a:xfrm>
        </p:spPr>
        <p:txBody>
          <a:bodyPr lIns="0" tIns="0" rIns="0" bIns="0">
            <a:noAutofit/>
          </a:bodyPr>
          <a:lstStyle>
            <a:lvl1pPr marL="0" indent="0" algn="l" defTabSz="914400" rtl="0" eaLnBrk="1" latinLnBrk="0" hangingPunct="1">
              <a:buNone/>
              <a:defRPr lang="pt-BR" sz="1200" kern="1200" spc="-50" dirty="0" smtClean="0">
                <a:solidFill>
                  <a:schemeClr val="bg1"/>
                </a:solidFill>
                <a:latin typeface="Gotham Narrow Book" pitchFamily="50" charset="0"/>
                <a:ea typeface="Segoe UI Historic" panose="020B0502040204020203" pitchFamily="34" charset="0"/>
                <a:cs typeface="Segoe UI Historic" panose="020B0502040204020203" pitchFamily="34" charset="0"/>
              </a:defRPr>
            </a:lvl1pPr>
          </a:lstStyle>
          <a:p>
            <a:pPr lvl="0"/>
            <a:r>
              <a:rPr lang="pt-BR" dirty="0"/>
              <a:t>DESIGNER/MARCA</a:t>
            </a:r>
          </a:p>
        </p:txBody>
      </p:sp>
    </p:spTree>
    <p:extLst>
      <p:ext uri="{BB962C8B-B14F-4D97-AF65-F5344CB8AC3E}">
        <p14:creationId xmlns:p14="http://schemas.microsoft.com/office/powerpoint/2010/main" val="4831802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ta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id="{EA130AA9-6E6F-3B2D-D26F-28AECC91E293}"/>
              </a:ext>
            </a:extLst>
          </p:cNvPr>
          <p:cNvSpPr/>
          <p:nvPr userDrawn="1"/>
        </p:nvSpPr>
        <p:spPr>
          <a:xfrm>
            <a:off x="5303633" y="-8387"/>
            <a:ext cx="4602367" cy="6866387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800" dirty="0"/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A73F5943-5C42-29F7-1801-D19D18B48EFC}"/>
              </a:ext>
            </a:extLst>
          </p:cNvPr>
          <p:cNvSpPr txBox="1"/>
          <p:nvPr userDrawn="1"/>
        </p:nvSpPr>
        <p:spPr>
          <a:xfrm>
            <a:off x="7545837" y="6399773"/>
            <a:ext cx="9465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0" spc="-50" dirty="0">
                <a:solidFill>
                  <a:schemeClr val="bg1"/>
                </a:solidFill>
                <a:latin typeface="+mn-lt"/>
              </a:rPr>
              <a:t>Assinatura:</a:t>
            </a:r>
            <a:r>
              <a:rPr lang="pt-BR" sz="1200" b="0" spc="-150" dirty="0">
                <a:solidFill>
                  <a:schemeClr val="bg1"/>
                </a:solidFill>
                <a:latin typeface="+mn-lt"/>
              </a:rPr>
              <a:t> 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C1684F2D-D9D1-EFD3-2D7B-19DBC378BBE2}"/>
              </a:ext>
            </a:extLst>
          </p:cNvPr>
          <p:cNvSpPr/>
          <p:nvPr userDrawn="1"/>
        </p:nvSpPr>
        <p:spPr>
          <a:xfrm>
            <a:off x="8297966" y="6459509"/>
            <a:ext cx="1451976" cy="1719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lt1"/>
              </a:solidFill>
            </a:endParaRPr>
          </a:p>
        </p:txBody>
      </p:sp>
      <p:sp>
        <p:nvSpPr>
          <p:cNvPr id="25" name="Espaço Reservado para Imagem 28">
            <a:extLst>
              <a:ext uri="{FF2B5EF4-FFF2-40B4-BE49-F238E27FC236}">
                <a16:creationId xmlns:a16="http://schemas.microsoft.com/office/drawing/2014/main" id="{822E346C-9E4F-5D56-7989-1E51E3C4E7EC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5680934" y="1982954"/>
            <a:ext cx="3840045" cy="415700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pt-BR" dirty="0"/>
          </a:p>
        </p:txBody>
      </p:sp>
      <p:cxnSp>
        <p:nvCxnSpPr>
          <p:cNvPr id="9" name="Conector reto 8">
            <a:extLst>
              <a:ext uri="{FF2B5EF4-FFF2-40B4-BE49-F238E27FC236}">
                <a16:creationId xmlns:a16="http://schemas.microsoft.com/office/drawing/2014/main" id="{DC5D1BA0-03D9-08CA-9D9B-6019EDF75D9D}"/>
              </a:ext>
            </a:extLst>
          </p:cNvPr>
          <p:cNvCxnSpPr>
            <a:cxnSpLocks/>
          </p:cNvCxnSpPr>
          <p:nvPr userDrawn="1"/>
        </p:nvCxnSpPr>
        <p:spPr>
          <a:xfrm>
            <a:off x="0" y="118203"/>
            <a:ext cx="726376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E2692CFB-76F1-B71D-A589-FBB20CDED50B}"/>
              </a:ext>
            </a:extLst>
          </p:cNvPr>
          <p:cNvCxnSpPr>
            <a:cxnSpLocks/>
          </p:cNvCxnSpPr>
          <p:nvPr userDrawn="1"/>
        </p:nvCxnSpPr>
        <p:spPr>
          <a:xfrm>
            <a:off x="3015272" y="6757553"/>
            <a:ext cx="6890728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Espaço Reservado para Imagem 28">
            <a:extLst>
              <a:ext uri="{FF2B5EF4-FFF2-40B4-BE49-F238E27FC236}">
                <a16:creationId xmlns:a16="http://schemas.microsoft.com/office/drawing/2014/main" id="{A2BA681C-E629-F795-B49D-C62CE0B76829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385022" y="904519"/>
            <a:ext cx="4592637" cy="483824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pt-BR" dirty="0"/>
          </a:p>
        </p:txBody>
      </p:sp>
      <p:sp>
        <p:nvSpPr>
          <p:cNvPr id="13" name="Espaço Reservado para Texto 64">
            <a:extLst>
              <a:ext uri="{FF2B5EF4-FFF2-40B4-BE49-F238E27FC236}">
                <a16:creationId xmlns:a16="http://schemas.microsoft.com/office/drawing/2014/main" id="{F20CDE33-ADC0-9CF6-A5CF-52A9C829454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680934" y="398491"/>
            <a:ext cx="1864903" cy="363652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lang="pt-BR" sz="3000" b="1" kern="1200" spc="-150" dirty="0" smtClean="0">
                <a:solidFill>
                  <a:schemeClr val="bg1"/>
                </a:solidFill>
                <a:latin typeface="+mj-lt"/>
                <a:ea typeface="+mn-ea"/>
                <a:cs typeface="Segoe UI Light" panose="020B0502040204020203" pitchFamily="34" charset="0"/>
              </a:defRPr>
            </a:lvl1pPr>
          </a:lstStyle>
          <a:p>
            <a:pPr lvl="0"/>
            <a:r>
              <a:rPr lang="pt-BR" dirty="0"/>
              <a:t>Ambiente</a:t>
            </a:r>
          </a:p>
        </p:txBody>
      </p:sp>
      <p:sp>
        <p:nvSpPr>
          <p:cNvPr id="27" name="Espaço Reservado para Texto 8">
            <a:extLst>
              <a:ext uri="{FF2B5EF4-FFF2-40B4-BE49-F238E27FC236}">
                <a16:creationId xmlns:a16="http://schemas.microsoft.com/office/drawing/2014/main" id="{A4D38B0B-2ED8-85D4-7FD5-12F568097A4C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336324" y="6478491"/>
            <a:ext cx="1184655" cy="128256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050">
                <a:solidFill>
                  <a:srgbClr val="756B65"/>
                </a:solidFill>
              </a:defRPr>
            </a:lvl1pPr>
          </a:lstStyle>
          <a:p>
            <a:pPr lvl="0"/>
            <a:r>
              <a:rPr lang="pt-BR" dirty="0"/>
              <a:t>nome</a:t>
            </a:r>
          </a:p>
        </p:txBody>
      </p:sp>
      <p:sp>
        <p:nvSpPr>
          <p:cNvPr id="4" name="Elipse 3">
            <a:extLst>
              <a:ext uri="{FF2B5EF4-FFF2-40B4-BE49-F238E27FC236}">
                <a16:creationId xmlns:a16="http://schemas.microsoft.com/office/drawing/2014/main" id="{A633BCA5-D026-2FEF-BCA2-8013088F5F61}"/>
              </a:ext>
            </a:extLst>
          </p:cNvPr>
          <p:cNvSpPr/>
          <p:nvPr userDrawn="1"/>
        </p:nvSpPr>
        <p:spPr>
          <a:xfrm>
            <a:off x="9335750" y="97100"/>
            <a:ext cx="346568" cy="346568"/>
          </a:xfrm>
          <a:prstGeom prst="ellipse">
            <a:avLst/>
          </a:prstGeom>
          <a:solidFill>
            <a:srgbClr val="FFBA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Espaço Reservado para Texto 64">
            <a:extLst>
              <a:ext uri="{FF2B5EF4-FFF2-40B4-BE49-F238E27FC236}">
                <a16:creationId xmlns:a16="http://schemas.microsoft.com/office/drawing/2014/main" id="{1220BD32-3FB8-18C7-4579-839302CB64C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669463" y="1089077"/>
            <a:ext cx="4037013" cy="213297"/>
          </a:xfrm>
        </p:spPr>
        <p:txBody>
          <a:bodyPr lIns="0" tIns="0" rIns="0" bIns="0">
            <a:noAutofit/>
          </a:bodyPr>
          <a:lstStyle>
            <a:lvl1pPr marL="0" indent="0" algn="l" defTabSz="914400" rtl="0" eaLnBrk="1" latinLnBrk="0" hangingPunct="1">
              <a:buNone/>
              <a:defRPr lang="pt-BR" sz="2000" b="1" kern="1200" dirty="0" smtClean="0">
                <a:solidFill>
                  <a:schemeClr val="bg1"/>
                </a:solidFill>
                <a:latin typeface="Gotham" panose="02000504050000020004" pitchFamily="2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Nome produto </a:t>
            </a:r>
          </a:p>
        </p:txBody>
      </p:sp>
      <p:sp>
        <p:nvSpPr>
          <p:cNvPr id="7" name="Espaço Reservado para Texto 64">
            <a:extLst>
              <a:ext uri="{FF2B5EF4-FFF2-40B4-BE49-F238E27FC236}">
                <a16:creationId xmlns:a16="http://schemas.microsoft.com/office/drawing/2014/main" id="{E787D2F5-37AD-8C74-B579-C0CEF3EDA3E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80934" y="1402890"/>
            <a:ext cx="4037013" cy="139999"/>
          </a:xfrm>
        </p:spPr>
        <p:txBody>
          <a:bodyPr lIns="0" tIns="0" rIns="0" bIns="0">
            <a:noAutofit/>
          </a:bodyPr>
          <a:lstStyle>
            <a:lvl1pPr marL="0" indent="0" algn="l" defTabSz="914400" rtl="0" eaLnBrk="1" latinLnBrk="0" hangingPunct="1">
              <a:buNone/>
              <a:defRPr lang="pt-BR" sz="1200" kern="1200" spc="-50" dirty="0" smtClean="0">
                <a:solidFill>
                  <a:schemeClr val="bg1"/>
                </a:solidFill>
                <a:latin typeface="Gotham Narrow Book" pitchFamily="50" charset="0"/>
                <a:ea typeface="Segoe UI Historic" panose="020B0502040204020203" pitchFamily="34" charset="0"/>
                <a:cs typeface="Segoe UI Historic" panose="020B0502040204020203" pitchFamily="34" charset="0"/>
              </a:defRPr>
            </a:lvl1pPr>
          </a:lstStyle>
          <a:p>
            <a:pPr lvl="0"/>
            <a:r>
              <a:rPr lang="pt-BR" dirty="0"/>
              <a:t>DESIGNER/MARCA</a:t>
            </a:r>
          </a:p>
        </p:txBody>
      </p:sp>
    </p:spTree>
    <p:extLst>
      <p:ext uri="{BB962C8B-B14F-4D97-AF65-F5344CB8AC3E}">
        <p14:creationId xmlns:p14="http://schemas.microsoft.com/office/powerpoint/2010/main" val="159296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ta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813E69DA-D5AE-1A87-BEF7-4DDB7B438888}"/>
              </a:ext>
            </a:extLst>
          </p:cNvPr>
          <p:cNvSpPr/>
          <p:nvPr userDrawn="1"/>
        </p:nvSpPr>
        <p:spPr>
          <a:xfrm>
            <a:off x="5312020" y="0"/>
            <a:ext cx="4602367" cy="6866387"/>
          </a:xfrm>
          <a:prstGeom prst="rect">
            <a:avLst/>
          </a:prstGeom>
          <a:solidFill>
            <a:srgbClr val="AFABA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800" dirty="0"/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A73F5943-5C42-29F7-1801-D19D18B48EFC}"/>
              </a:ext>
            </a:extLst>
          </p:cNvPr>
          <p:cNvSpPr txBox="1"/>
          <p:nvPr userDrawn="1"/>
        </p:nvSpPr>
        <p:spPr>
          <a:xfrm>
            <a:off x="7545837" y="6399773"/>
            <a:ext cx="9465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0" spc="-50" dirty="0">
                <a:solidFill>
                  <a:schemeClr val="bg1"/>
                </a:solidFill>
                <a:latin typeface="+mn-lt"/>
              </a:rPr>
              <a:t>Assinatura:</a:t>
            </a:r>
            <a:r>
              <a:rPr lang="pt-BR" sz="1200" b="0" spc="-150" dirty="0">
                <a:solidFill>
                  <a:schemeClr val="bg1"/>
                </a:solidFill>
                <a:latin typeface="+mn-lt"/>
              </a:rPr>
              <a:t> 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C1684F2D-D9D1-EFD3-2D7B-19DBC378BBE2}"/>
              </a:ext>
            </a:extLst>
          </p:cNvPr>
          <p:cNvSpPr/>
          <p:nvPr userDrawn="1"/>
        </p:nvSpPr>
        <p:spPr>
          <a:xfrm>
            <a:off x="8297966" y="6459509"/>
            <a:ext cx="1451976" cy="17195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lt1"/>
              </a:solidFill>
            </a:endParaRPr>
          </a:p>
        </p:txBody>
      </p:sp>
      <p:sp>
        <p:nvSpPr>
          <p:cNvPr id="25" name="Espaço Reservado para Imagem 28">
            <a:extLst>
              <a:ext uri="{FF2B5EF4-FFF2-40B4-BE49-F238E27FC236}">
                <a16:creationId xmlns:a16="http://schemas.microsoft.com/office/drawing/2014/main" id="{822E346C-9E4F-5D56-7989-1E51E3C4E7EC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5680934" y="1982954"/>
            <a:ext cx="3840045" cy="4157009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pt-BR" dirty="0"/>
          </a:p>
        </p:txBody>
      </p:sp>
      <p:cxnSp>
        <p:nvCxnSpPr>
          <p:cNvPr id="9" name="Conector reto 8">
            <a:extLst>
              <a:ext uri="{FF2B5EF4-FFF2-40B4-BE49-F238E27FC236}">
                <a16:creationId xmlns:a16="http://schemas.microsoft.com/office/drawing/2014/main" id="{DC5D1BA0-03D9-08CA-9D9B-6019EDF75D9D}"/>
              </a:ext>
            </a:extLst>
          </p:cNvPr>
          <p:cNvCxnSpPr>
            <a:cxnSpLocks/>
          </p:cNvCxnSpPr>
          <p:nvPr userDrawn="1"/>
        </p:nvCxnSpPr>
        <p:spPr>
          <a:xfrm>
            <a:off x="0" y="118203"/>
            <a:ext cx="726376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E2692CFB-76F1-B71D-A589-FBB20CDED50B}"/>
              </a:ext>
            </a:extLst>
          </p:cNvPr>
          <p:cNvCxnSpPr>
            <a:cxnSpLocks/>
          </p:cNvCxnSpPr>
          <p:nvPr userDrawn="1"/>
        </p:nvCxnSpPr>
        <p:spPr>
          <a:xfrm>
            <a:off x="3015272" y="6757553"/>
            <a:ext cx="6890728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Espaço Reservado para Imagem 28">
            <a:extLst>
              <a:ext uri="{FF2B5EF4-FFF2-40B4-BE49-F238E27FC236}">
                <a16:creationId xmlns:a16="http://schemas.microsoft.com/office/drawing/2014/main" id="{A2BA681C-E629-F795-B49D-C62CE0B76829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385021" y="679053"/>
            <a:ext cx="4592637" cy="260780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pt-BR" dirty="0"/>
          </a:p>
        </p:txBody>
      </p:sp>
      <p:sp>
        <p:nvSpPr>
          <p:cNvPr id="2" name="Espaço Reservado para Imagem 28">
            <a:extLst>
              <a:ext uri="{FF2B5EF4-FFF2-40B4-BE49-F238E27FC236}">
                <a16:creationId xmlns:a16="http://schemas.microsoft.com/office/drawing/2014/main" id="{C3BC7CC4-1CCE-8CD3-C072-25B221E45B15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385021" y="3412943"/>
            <a:ext cx="4592637" cy="276600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endParaRPr lang="pt-BR" dirty="0"/>
          </a:p>
        </p:txBody>
      </p:sp>
      <p:sp>
        <p:nvSpPr>
          <p:cNvPr id="3" name="Espaço Reservado para Texto 8">
            <a:extLst>
              <a:ext uri="{FF2B5EF4-FFF2-40B4-BE49-F238E27FC236}">
                <a16:creationId xmlns:a16="http://schemas.microsoft.com/office/drawing/2014/main" id="{7DFC4E4E-12C5-D92D-EB0B-317DC8CE841F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336324" y="6478491"/>
            <a:ext cx="1184655" cy="128256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1050">
                <a:solidFill>
                  <a:srgbClr val="756B65"/>
                </a:solidFill>
              </a:defRPr>
            </a:lvl1pPr>
          </a:lstStyle>
          <a:p>
            <a:pPr lvl="0"/>
            <a:r>
              <a:rPr lang="pt-BR" dirty="0"/>
              <a:t>nome</a:t>
            </a:r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79F8FF3B-CD94-4F09-AF1A-CEF36C409E61}"/>
              </a:ext>
            </a:extLst>
          </p:cNvPr>
          <p:cNvSpPr/>
          <p:nvPr userDrawn="1"/>
        </p:nvSpPr>
        <p:spPr>
          <a:xfrm>
            <a:off x="9335750" y="97100"/>
            <a:ext cx="346568" cy="346568"/>
          </a:xfrm>
          <a:prstGeom prst="ellipse">
            <a:avLst/>
          </a:prstGeom>
          <a:solidFill>
            <a:srgbClr val="FFBA0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spaço Reservado para Texto 64">
            <a:extLst>
              <a:ext uri="{FF2B5EF4-FFF2-40B4-BE49-F238E27FC236}">
                <a16:creationId xmlns:a16="http://schemas.microsoft.com/office/drawing/2014/main" id="{6B1E5D36-5066-9E66-0FA5-2EDDD48568A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669463" y="1089077"/>
            <a:ext cx="4037013" cy="213297"/>
          </a:xfrm>
        </p:spPr>
        <p:txBody>
          <a:bodyPr lIns="0" tIns="0" rIns="0" bIns="0">
            <a:noAutofit/>
          </a:bodyPr>
          <a:lstStyle>
            <a:lvl1pPr marL="0" indent="0" algn="l" defTabSz="914400" rtl="0" eaLnBrk="1" latinLnBrk="0" hangingPunct="1">
              <a:buNone/>
              <a:defRPr lang="pt-BR" sz="2000" b="1" kern="1200" dirty="0" smtClean="0">
                <a:solidFill>
                  <a:schemeClr val="bg1"/>
                </a:solidFill>
                <a:latin typeface="Gotham" panose="02000504050000020004" pitchFamily="2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/>
              <a:t>Nome produto </a:t>
            </a:r>
          </a:p>
        </p:txBody>
      </p:sp>
      <p:sp>
        <p:nvSpPr>
          <p:cNvPr id="16" name="Espaço Reservado para Texto 64">
            <a:extLst>
              <a:ext uri="{FF2B5EF4-FFF2-40B4-BE49-F238E27FC236}">
                <a16:creationId xmlns:a16="http://schemas.microsoft.com/office/drawing/2014/main" id="{FB24B93F-469D-820D-E6AB-5FF71B2AD9A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680934" y="1402890"/>
            <a:ext cx="4037013" cy="139999"/>
          </a:xfrm>
        </p:spPr>
        <p:txBody>
          <a:bodyPr lIns="0" tIns="0" rIns="0" bIns="0">
            <a:noAutofit/>
          </a:bodyPr>
          <a:lstStyle>
            <a:lvl1pPr marL="0" indent="0" algn="l" defTabSz="914400" rtl="0" eaLnBrk="1" latinLnBrk="0" hangingPunct="1">
              <a:buNone/>
              <a:defRPr lang="pt-BR" sz="1200" kern="1200" spc="-50" dirty="0" smtClean="0">
                <a:solidFill>
                  <a:schemeClr val="bg1"/>
                </a:solidFill>
                <a:latin typeface="Gotham Narrow Book" pitchFamily="50" charset="0"/>
                <a:ea typeface="Segoe UI Historic" panose="020B0502040204020203" pitchFamily="34" charset="0"/>
                <a:cs typeface="Segoe UI Historic" panose="020B0502040204020203" pitchFamily="34" charset="0"/>
              </a:defRPr>
            </a:lvl1pPr>
          </a:lstStyle>
          <a:p>
            <a:pPr lvl="0"/>
            <a:r>
              <a:rPr lang="pt-BR" dirty="0"/>
              <a:t>DESIGNER/MARCA</a:t>
            </a:r>
          </a:p>
        </p:txBody>
      </p:sp>
      <p:sp>
        <p:nvSpPr>
          <p:cNvPr id="17" name="Espaço Reservado para Texto 64">
            <a:extLst>
              <a:ext uri="{FF2B5EF4-FFF2-40B4-BE49-F238E27FC236}">
                <a16:creationId xmlns:a16="http://schemas.microsoft.com/office/drawing/2014/main" id="{63333575-A75F-E09D-E715-0518313C4F5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680934" y="398491"/>
            <a:ext cx="1864903" cy="363652"/>
          </a:xfrm>
        </p:spPr>
        <p:txBody>
          <a:bodyPr lIns="0" tIns="0" rIns="0" bIns="0">
            <a:noAutofit/>
          </a:bodyPr>
          <a:lstStyle>
            <a:lvl1pPr marL="0" indent="0">
              <a:buNone/>
              <a:defRPr lang="pt-BR" sz="3000" b="1" kern="1200" spc="-150" dirty="0" smtClean="0">
                <a:solidFill>
                  <a:schemeClr val="bg1"/>
                </a:solidFill>
                <a:latin typeface="+mj-lt"/>
                <a:ea typeface="+mn-ea"/>
                <a:cs typeface="Segoe UI Light" panose="020B0502040204020203" pitchFamily="34" charset="0"/>
              </a:defRPr>
            </a:lvl1pPr>
          </a:lstStyle>
          <a:p>
            <a:pPr lvl="0"/>
            <a:r>
              <a:rPr lang="pt-BR" dirty="0"/>
              <a:t>Ambiente</a:t>
            </a:r>
          </a:p>
        </p:txBody>
      </p:sp>
    </p:spTree>
    <p:extLst>
      <p:ext uri="{BB962C8B-B14F-4D97-AF65-F5344CB8AC3E}">
        <p14:creationId xmlns:p14="http://schemas.microsoft.com/office/powerpoint/2010/main" val="4241015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apa 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tângulo 22">
            <a:extLst>
              <a:ext uri="{FF2B5EF4-FFF2-40B4-BE49-F238E27FC236}">
                <a16:creationId xmlns:a16="http://schemas.microsoft.com/office/drawing/2014/main" id="{1CC38D3F-6D24-DF37-0062-10ABCB9003BF}"/>
              </a:ext>
            </a:extLst>
          </p:cNvPr>
          <p:cNvSpPr/>
          <p:nvPr userDrawn="1"/>
        </p:nvSpPr>
        <p:spPr>
          <a:xfrm>
            <a:off x="-32359" y="0"/>
            <a:ext cx="9938359" cy="6857998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943"/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1D4303B6-E64D-B78C-5F19-A7D24A9440A6}"/>
              </a:ext>
            </a:extLst>
          </p:cNvPr>
          <p:cNvSpPr txBox="1"/>
          <p:nvPr userDrawn="1"/>
        </p:nvSpPr>
        <p:spPr>
          <a:xfrm>
            <a:off x="361573" y="362682"/>
            <a:ext cx="34918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  <a:latin typeface="Gabarito Medium"/>
              </a:rPr>
              <a:t>CASUAL INTERIORES </a:t>
            </a: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Av. Brasil, 1658 </a:t>
            </a: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CEP: 01430-001</a:t>
            </a: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(11) 5103-1019 / 3569-5857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DB2BBE51-AA78-B3D7-D924-7021F7C87207}"/>
              </a:ext>
            </a:extLst>
          </p:cNvPr>
          <p:cNvSpPr txBox="1"/>
          <p:nvPr userDrawn="1"/>
        </p:nvSpPr>
        <p:spPr>
          <a:xfrm>
            <a:off x="343021" y="1556361"/>
            <a:ext cx="34918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  <a:latin typeface="Gabarito Medium"/>
              </a:rPr>
              <a:t>CASUAL EXTERIORES</a:t>
            </a: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Al. Gabriel Monteiro da Silva, 639 </a:t>
            </a:r>
          </a:p>
          <a:p>
            <a:r>
              <a:rPr lang="pt-BR" sz="1200" kern="1200" dirty="0">
                <a:solidFill>
                  <a:schemeClr val="bg1"/>
                </a:solidFill>
                <a:latin typeface="Gabarito Medium"/>
                <a:ea typeface="+mn-ea"/>
                <a:cs typeface="+mn-cs"/>
              </a:rPr>
              <a:t>CEP: 01441-000</a:t>
            </a: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(11) 4328-6444 / 4328-7444</a:t>
            </a:r>
          </a:p>
        </p:txBody>
      </p:sp>
      <p:sp>
        <p:nvSpPr>
          <p:cNvPr id="28" name="CaixaDeTexto 27">
            <a:extLst>
              <a:ext uri="{FF2B5EF4-FFF2-40B4-BE49-F238E27FC236}">
                <a16:creationId xmlns:a16="http://schemas.microsoft.com/office/drawing/2014/main" id="{A7B7ACFC-5EB3-D29B-E3BD-C7CCE1BFD409}"/>
              </a:ext>
            </a:extLst>
          </p:cNvPr>
          <p:cNvSpPr txBox="1"/>
          <p:nvPr userDrawn="1"/>
        </p:nvSpPr>
        <p:spPr>
          <a:xfrm>
            <a:off x="361573" y="2750040"/>
            <a:ext cx="34918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  <a:latin typeface="Gabarito Medium"/>
              </a:rPr>
              <a:t>CASUAL CONCEITO</a:t>
            </a: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Al. Gabriel Monteiro da Silva, 1227 </a:t>
            </a:r>
          </a:p>
          <a:p>
            <a:r>
              <a:rPr lang="pt-BR" sz="1200" kern="1200" dirty="0">
                <a:solidFill>
                  <a:schemeClr val="bg1"/>
                </a:solidFill>
                <a:latin typeface="Gabarito Medium"/>
                <a:ea typeface="+mn-ea"/>
                <a:cs typeface="+mn-cs"/>
              </a:rPr>
              <a:t>CEP: 01442-002</a:t>
            </a:r>
            <a:endParaRPr lang="pt-BR" sz="1200" dirty="0">
              <a:solidFill>
                <a:schemeClr val="bg1"/>
              </a:solidFill>
              <a:latin typeface="Gabarito Medium"/>
            </a:endParaRP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(11) 3064-0088</a:t>
            </a:r>
          </a:p>
        </p:txBody>
      </p:sp>
      <p:sp>
        <p:nvSpPr>
          <p:cNvPr id="29" name="CaixaDeTexto 28">
            <a:extLst>
              <a:ext uri="{FF2B5EF4-FFF2-40B4-BE49-F238E27FC236}">
                <a16:creationId xmlns:a16="http://schemas.microsoft.com/office/drawing/2014/main" id="{5B280FB4-2030-47F2-2BAF-1629019400CB}"/>
              </a:ext>
            </a:extLst>
          </p:cNvPr>
          <p:cNvSpPr txBox="1"/>
          <p:nvPr userDrawn="1"/>
        </p:nvSpPr>
        <p:spPr>
          <a:xfrm>
            <a:off x="343021" y="3943719"/>
            <a:ext cx="34918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  <a:latin typeface="Gabarito Medium"/>
              </a:rPr>
              <a:t>CASUAL PROJETOS</a:t>
            </a: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Al. Gabriel Monteiro da Silva, 235 </a:t>
            </a:r>
          </a:p>
          <a:p>
            <a:pPr marL="0" marR="0" lvl="0" indent="0" algn="l" defTabSz="49345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200" kern="1200" dirty="0">
                <a:solidFill>
                  <a:schemeClr val="bg1"/>
                </a:solidFill>
                <a:latin typeface="Gabarito Medium"/>
                <a:ea typeface="+mn-ea"/>
                <a:cs typeface="+mn-cs"/>
              </a:rPr>
              <a:t>CEP: 01441-000</a:t>
            </a:r>
            <a:endParaRPr lang="pt-BR" sz="1200" dirty="0">
              <a:solidFill>
                <a:schemeClr val="bg1"/>
              </a:solidFill>
              <a:latin typeface="Gabarito Medium"/>
            </a:endParaRP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(11) 2893-1006</a:t>
            </a: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AC5ED902-84FD-1C79-8060-99B5134BAD19}"/>
              </a:ext>
            </a:extLst>
          </p:cNvPr>
          <p:cNvSpPr txBox="1"/>
          <p:nvPr userDrawn="1"/>
        </p:nvSpPr>
        <p:spPr>
          <a:xfrm>
            <a:off x="361573" y="5137398"/>
            <a:ext cx="27940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b="1" dirty="0">
                <a:solidFill>
                  <a:schemeClr val="bg1"/>
                </a:solidFill>
                <a:latin typeface="Gabarito Medium"/>
              </a:rPr>
              <a:t>CASUAL BELO HORIZONTE</a:t>
            </a: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R. </a:t>
            </a:r>
            <a:r>
              <a:rPr lang="pt-BR" sz="1200" dirty="0" err="1">
                <a:solidFill>
                  <a:schemeClr val="bg1"/>
                </a:solidFill>
                <a:latin typeface="Gabarito Medium"/>
              </a:rPr>
              <a:t>Andaluzita</a:t>
            </a:r>
            <a:r>
              <a:rPr lang="pt-BR" sz="1200" dirty="0">
                <a:solidFill>
                  <a:schemeClr val="bg1"/>
                </a:solidFill>
                <a:latin typeface="Gabarito Medium"/>
              </a:rPr>
              <a:t>, 125  </a:t>
            </a:r>
          </a:p>
          <a:p>
            <a:r>
              <a:rPr lang="pt-BR" sz="1200" kern="1200" dirty="0">
                <a:solidFill>
                  <a:schemeClr val="bg1"/>
                </a:solidFill>
                <a:latin typeface="Gabarito Medium"/>
                <a:ea typeface="+mn-ea"/>
                <a:cs typeface="+mn-cs"/>
              </a:rPr>
              <a:t>CEP: 30310-030</a:t>
            </a:r>
          </a:p>
          <a:p>
            <a:r>
              <a:rPr lang="pt-BR" sz="1200" dirty="0">
                <a:solidFill>
                  <a:schemeClr val="bg1"/>
                </a:solidFill>
                <a:latin typeface="Gabarito Medium"/>
              </a:rPr>
              <a:t>(31) 3654-9284 / 3281-4882</a:t>
            </a:r>
          </a:p>
        </p:txBody>
      </p:sp>
      <p:sp>
        <p:nvSpPr>
          <p:cNvPr id="31" name="CaixaDeTexto 30">
            <a:extLst>
              <a:ext uri="{FF2B5EF4-FFF2-40B4-BE49-F238E27FC236}">
                <a16:creationId xmlns:a16="http://schemas.microsoft.com/office/drawing/2014/main" id="{E7A38918-E9A0-3D07-3F0B-07214746CEED}"/>
              </a:ext>
            </a:extLst>
          </p:cNvPr>
          <p:cNvSpPr txBox="1"/>
          <p:nvPr userDrawn="1"/>
        </p:nvSpPr>
        <p:spPr>
          <a:xfrm>
            <a:off x="5112385" y="5806973"/>
            <a:ext cx="4432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1800" b="1" dirty="0">
                <a:solidFill>
                  <a:srgbClr val="FFC000"/>
                </a:solidFill>
                <a:latin typeface="Gotham Narrow Book" pitchFamily="50" charset="0"/>
              </a:rPr>
              <a:t>casualmoveis.com.br</a:t>
            </a:r>
            <a:endParaRPr lang="pt-BR" sz="2000" b="1" dirty="0">
              <a:solidFill>
                <a:srgbClr val="FFC000"/>
              </a:solidFill>
              <a:latin typeface="Gotham Narrow Book" pitchFamily="50" charset="0"/>
            </a:endParaRPr>
          </a:p>
        </p:txBody>
      </p:sp>
      <p:pic>
        <p:nvPicPr>
          <p:cNvPr id="32" name="Gráfico 31">
            <a:extLst>
              <a:ext uri="{FF2B5EF4-FFF2-40B4-BE49-F238E27FC236}">
                <a16:creationId xmlns:a16="http://schemas.microsoft.com/office/drawing/2014/main" id="{2CD642D0-E7B3-4DA8-544C-36447DAAB7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029013" y="3394463"/>
            <a:ext cx="5515414" cy="1038317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AE3AC7C9-8E37-0181-BC3E-39A6B9746AE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15112" y="4640690"/>
            <a:ext cx="922311" cy="958373"/>
          </a:xfrm>
          <a:prstGeom prst="rect">
            <a:avLst/>
          </a:prstGeom>
        </p:spPr>
      </p:pic>
      <p:cxnSp>
        <p:nvCxnSpPr>
          <p:cNvPr id="35" name="Conector reto 34">
            <a:extLst>
              <a:ext uri="{FF2B5EF4-FFF2-40B4-BE49-F238E27FC236}">
                <a16:creationId xmlns:a16="http://schemas.microsoft.com/office/drawing/2014/main" id="{4F712EFE-8784-AB5F-5130-D8AEDE4612FF}"/>
              </a:ext>
            </a:extLst>
          </p:cNvPr>
          <p:cNvCxnSpPr>
            <a:cxnSpLocks/>
          </p:cNvCxnSpPr>
          <p:nvPr userDrawn="1"/>
        </p:nvCxnSpPr>
        <p:spPr>
          <a:xfrm>
            <a:off x="466928" y="6384214"/>
            <a:ext cx="90774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1001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CF5C4E95-8467-C76B-9AB1-456D84F2C3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346A0C8-4290-44CD-657D-F468E18AF1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4D6E6B0-B8B0-D85D-A7B7-3689E9813C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52F9C-FC65-4FE9-BFAD-27255276EAA0}" type="datetimeFigureOut">
              <a:rPr lang="pt-BR" smtClean="0"/>
              <a:t>06/02/2026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4C185E0-0347-ED5D-822E-A68518F4F2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032FB46-7A95-E97C-0CFA-5DD906A65E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5BBFC-B8C2-4658-BB0C-A7C5FEFA16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1227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702" r:id="rId3"/>
    <p:sldLayoutId id="2147483704" r:id="rId4"/>
    <p:sldLayoutId id="2147483705" r:id="rId5"/>
    <p:sldLayoutId id="2147483706" r:id="rId6"/>
  </p:sldLayoutIdLst>
  <p:txStyles>
    <p:titleStyle>
      <a:lvl1pPr algn="l" defTabSz="742950" rtl="0" eaLnBrk="1" latinLnBrk="0" hangingPunct="1">
        <a:lnSpc>
          <a:spcPct val="90000"/>
        </a:lnSpc>
        <a:spcBef>
          <a:spcPct val="0"/>
        </a:spcBef>
        <a:buNone/>
        <a:defRPr sz="35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738" indent="-185738" algn="l" defTabSz="742950" rtl="0" eaLnBrk="1" latinLnBrk="0" hangingPunct="1">
        <a:lnSpc>
          <a:spcPct val="90000"/>
        </a:lnSpc>
        <a:spcBef>
          <a:spcPts val="813"/>
        </a:spcBef>
        <a:buFont typeface="Arial" panose="020B0604020202020204" pitchFamily="34" charset="0"/>
        <a:buChar char="•"/>
        <a:defRPr sz="2275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286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625" kern="1200">
          <a:solidFill>
            <a:schemeClr val="tx1"/>
          </a:solidFill>
          <a:latin typeface="+mn-lt"/>
          <a:ea typeface="+mn-ea"/>
          <a:cs typeface="+mn-cs"/>
        </a:defRPr>
      </a:lvl3pPr>
      <a:lvl4pPr marL="13001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6716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204311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41458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786063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3157538" indent="-185738" algn="l" defTabSz="742950" rtl="0" eaLnBrk="1" latinLnBrk="0" hangingPunct="1">
        <a:lnSpc>
          <a:spcPct val="90000"/>
        </a:lnSpc>
        <a:spcBef>
          <a:spcPts val="406"/>
        </a:spcBef>
        <a:buFont typeface="Arial" panose="020B0604020202020204" pitchFamily="34" charset="0"/>
        <a:buChar char="•"/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C6882DB6-049D-B2FE-C573-907816896D7F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CF26AB9-854A-57DB-B4D2-AFF298424627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1263531" y="6275436"/>
            <a:ext cx="1923199" cy="251064"/>
          </a:xfrm>
        </p:spPr>
        <p:txBody>
          <a:bodyPr>
            <a:normAutofit fontScale="62500" lnSpcReduction="20000"/>
          </a:bodyPr>
          <a:lstStyle/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9AAE5EF0-0AA4-333C-A70D-272D6DA38591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4504370" y="6275436"/>
            <a:ext cx="1923199" cy="251064"/>
          </a:xfrm>
        </p:spPr>
        <p:txBody>
          <a:bodyPr>
            <a:normAutofit fontScale="62500" lnSpcReduction="20000"/>
          </a:bodyPr>
          <a:lstStyle/>
          <a:p>
            <a:endParaRPr lang="pt-BR" dirty="0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A01BFB7A-21A0-D3B0-CFF2-20DB0457080D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7733727" y="6275436"/>
            <a:ext cx="1923199" cy="251064"/>
          </a:xfrm>
        </p:spPr>
        <p:txBody>
          <a:bodyPr>
            <a:normAutofit fontScale="62500" lnSpcReduction="20000"/>
          </a:bodyPr>
          <a:lstStyle/>
          <a:p>
            <a:endParaRPr lang="pt-BR"/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C3A215DC-A6C8-A5C7-C61D-0416919523A4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5830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E21D8091-4264-5565-3801-AD733D0640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E9ABB97-2E80-2381-AE34-959C329A058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D3BD0CE-E642-E40D-9E09-E63C3376C30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3834BBE-A426-166A-AD72-A523C809C6F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5B155554-AFC4-2B15-9420-3C285F6331A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Imagem 6">
            <a:extLst>
              <a:ext uri="{FF2B5EF4-FFF2-40B4-BE49-F238E27FC236}">
                <a16:creationId xmlns:a16="http://schemas.microsoft.com/office/drawing/2014/main" id="{89A7D1D6-8E07-04DD-4667-4251D7F1F19B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Imagem 7">
            <a:extLst>
              <a:ext uri="{FF2B5EF4-FFF2-40B4-BE49-F238E27FC236}">
                <a16:creationId xmlns:a16="http://schemas.microsoft.com/office/drawing/2014/main" id="{0DC1207F-BF34-8D5F-3E9D-F991033E0182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9AC8B05D-CE8C-ABF7-EC7D-06276EEE8304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Espaço Reservado para Texto 9">
            <a:extLst>
              <a:ext uri="{FF2B5EF4-FFF2-40B4-BE49-F238E27FC236}">
                <a16:creationId xmlns:a16="http://schemas.microsoft.com/office/drawing/2014/main" id="{08498BB4-A739-518B-4D25-234561295C81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8D7E878B-D05B-5FEC-761B-F05E01BB53B1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184F7F82-B9D2-3905-DDAF-3CD92535B59B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3" name="Espaço Reservado para Imagem 12">
            <a:extLst>
              <a:ext uri="{FF2B5EF4-FFF2-40B4-BE49-F238E27FC236}">
                <a16:creationId xmlns:a16="http://schemas.microsoft.com/office/drawing/2014/main" id="{42C75D5A-EB30-423F-71AF-FC511F2CF01B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4" name="Espaço Reservado para Texto 13">
            <a:extLst>
              <a:ext uri="{FF2B5EF4-FFF2-40B4-BE49-F238E27FC236}">
                <a16:creationId xmlns:a16="http://schemas.microsoft.com/office/drawing/2014/main" id="{294FCA41-30B5-2F3D-5226-CFDDD9B2C843}"/>
              </a:ext>
            </a:extLst>
          </p:cNvPr>
          <p:cNvSpPr>
            <a:spLocks noGrp="1"/>
          </p:cNvSpPr>
          <p:nvPr>
            <p:ph type="body" sz="quarter" idx="59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5" name="Espaço Reservado para Texto 14">
            <a:extLst>
              <a:ext uri="{FF2B5EF4-FFF2-40B4-BE49-F238E27FC236}">
                <a16:creationId xmlns:a16="http://schemas.microsoft.com/office/drawing/2014/main" id="{51988BC8-0367-8F8A-DC21-21278DECFD07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6" name="Espaço Reservado para Imagem 15">
            <a:extLst>
              <a:ext uri="{FF2B5EF4-FFF2-40B4-BE49-F238E27FC236}">
                <a16:creationId xmlns:a16="http://schemas.microsoft.com/office/drawing/2014/main" id="{1990B2D6-486A-6577-0CE2-F4CD2907C00D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7" name="Espaço Reservado para Texto 16">
            <a:extLst>
              <a:ext uri="{FF2B5EF4-FFF2-40B4-BE49-F238E27FC236}">
                <a16:creationId xmlns:a16="http://schemas.microsoft.com/office/drawing/2014/main" id="{2A935781-FE77-E87C-5AA0-EB179D03E06E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8" name="Espaço Reservado para Texto 17">
            <a:extLst>
              <a:ext uri="{FF2B5EF4-FFF2-40B4-BE49-F238E27FC236}">
                <a16:creationId xmlns:a16="http://schemas.microsoft.com/office/drawing/2014/main" id="{FD253E3D-34D7-1884-B73D-01964FB6E10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9" name="Espaço Reservado para Texto 18">
            <a:extLst>
              <a:ext uri="{FF2B5EF4-FFF2-40B4-BE49-F238E27FC236}">
                <a16:creationId xmlns:a16="http://schemas.microsoft.com/office/drawing/2014/main" id="{0B62EB15-72FD-B356-753C-555B38A66DE6}"/>
              </a:ext>
            </a:extLst>
          </p:cNvPr>
          <p:cNvSpPr>
            <a:spLocks noGrp="1"/>
          </p:cNvSpPr>
          <p:nvPr>
            <p:ph type="body" sz="quarter" idx="63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0" name="Espaço Reservado para Imagem 19">
            <a:extLst>
              <a:ext uri="{FF2B5EF4-FFF2-40B4-BE49-F238E27FC236}">
                <a16:creationId xmlns:a16="http://schemas.microsoft.com/office/drawing/2014/main" id="{203A138D-563A-E796-4BD1-1AF69C62D4D6}"/>
              </a:ext>
            </a:extLst>
          </p:cNvPr>
          <p:cNvSpPr>
            <a:spLocks noGrp="1"/>
          </p:cNvSpPr>
          <p:nvPr>
            <p:ph type="pic" sz="quarter" idx="64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1" name="Espaço Reservado para Texto 20">
            <a:extLst>
              <a:ext uri="{FF2B5EF4-FFF2-40B4-BE49-F238E27FC236}">
                <a16:creationId xmlns:a16="http://schemas.microsoft.com/office/drawing/2014/main" id="{80D46BD3-4A84-5118-1049-6B20B46B0EDB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2" name="Espaço Reservado para Texto 21">
            <a:extLst>
              <a:ext uri="{FF2B5EF4-FFF2-40B4-BE49-F238E27FC236}">
                <a16:creationId xmlns:a16="http://schemas.microsoft.com/office/drawing/2014/main" id="{801E335A-4F76-E016-8B16-85E624531D8F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3" name="Espaço Reservado para Imagem 22">
            <a:extLst>
              <a:ext uri="{FF2B5EF4-FFF2-40B4-BE49-F238E27FC236}">
                <a16:creationId xmlns:a16="http://schemas.microsoft.com/office/drawing/2014/main" id="{1D84C0C4-99E3-A63F-20CA-D7B86E538933}"/>
              </a:ext>
            </a:extLst>
          </p:cNvPr>
          <p:cNvSpPr>
            <a:spLocks noGrp="1"/>
          </p:cNvSpPr>
          <p:nvPr>
            <p:ph type="pic" sz="quarter" idx="67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4" name="Espaço Reservado para Texto 23">
            <a:extLst>
              <a:ext uri="{FF2B5EF4-FFF2-40B4-BE49-F238E27FC236}">
                <a16:creationId xmlns:a16="http://schemas.microsoft.com/office/drawing/2014/main" id="{DB1FE354-BF51-4DFE-BBC9-191189DF11A4}"/>
              </a:ext>
            </a:extLst>
          </p:cNvPr>
          <p:cNvSpPr>
            <a:spLocks noGrp="1"/>
          </p:cNvSpPr>
          <p:nvPr>
            <p:ph type="body" sz="quarter" idx="68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5" name="Espaço Reservado para Texto 24">
            <a:extLst>
              <a:ext uri="{FF2B5EF4-FFF2-40B4-BE49-F238E27FC236}">
                <a16:creationId xmlns:a16="http://schemas.microsoft.com/office/drawing/2014/main" id="{BE097FE3-DCA6-272D-827E-B11365D3FC48}"/>
              </a:ext>
            </a:extLst>
          </p:cNvPr>
          <p:cNvSpPr>
            <a:spLocks noGrp="1"/>
          </p:cNvSpPr>
          <p:nvPr>
            <p:ph type="body" sz="quarter" idx="69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6" name="Espaço Reservado para Imagem 25">
            <a:extLst>
              <a:ext uri="{FF2B5EF4-FFF2-40B4-BE49-F238E27FC236}">
                <a16:creationId xmlns:a16="http://schemas.microsoft.com/office/drawing/2014/main" id="{BCCD2F6E-96BC-0283-8FEE-D5EB13C4F330}"/>
              </a:ext>
            </a:extLst>
          </p:cNvPr>
          <p:cNvSpPr>
            <a:spLocks noGrp="1"/>
          </p:cNvSpPr>
          <p:nvPr>
            <p:ph type="pic" sz="quarter" idx="7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7" name="Espaço Reservado para Texto 26">
            <a:extLst>
              <a:ext uri="{FF2B5EF4-FFF2-40B4-BE49-F238E27FC236}">
                <a16:creationId xmlns:a16="http://schemas.microsoft.com/office/drawing/2014/main" id="{2BDA498E-F024-F09C-E8B9-B98662308051}"/>
              </a:ext>
            </a:extLst>
          </p:cNvPr>
          <p:cNvSpPr>
            <a:spLocks noGrp="1"/>
          </p:cNvSpPr>
          <p:nvPr>
            <p:ph type="body" sz="quarter" idx="7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7119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116C0CA7-B1F7-2CB5-C6BB-B5266D8A684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7F4F84F-6056-E34B-8778-32AA4D09A17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pt-BR" dirty="0" err="1"/>
              <a:t>archibald</a:t>
            </a:r>
            <a:endParaRPr lang="pt-BR" dirty="0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6AEE0BD-E02E-2C28-147F-3FFFE3B758E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BR" dirty="0"/>
              <a:t>Poltrona </a:t>
            </a:r>
            <a:r>
              <a:rPr lang="pt-BR" dirty="0" err="1"/>
              <a:t>frau</a:t>
            </a:r>
            <a:endParaRPr lang="pt-BR" dirty="0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8188656-6812-48D9-F6BB-F20687D7345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C0A26049-E21A-BD7E-4113-D3F5C5B59FE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Imagem 6">
            <a:extLst>
              <a:ext uri="{FF2B5EF4-FFF2-40B4-BE49-F238E27FC236}">
                <a16:creationId xmlns:a16="http://schemas.microsoft.com/office/drawing/2014/main" id="{DABE16FA-71E9-E357-14D4-9A00DDE5924F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Imagem 7">
            <a:extLst>
              <a:ext uri="{FF2B5EF4-FFF2-40B4-BE49-F238E27FC236}">
                <a16:creationId xmlns:a16="http://schemas.microsoft.com/office/drawing/2014/main" id="{27CC637B-4988-E569-C91F-1DF29D596ECE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3FF74508-3892-B5F9-3722-8849AED17850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0" name="Espaço Reservado para Texto 9">
            <a:extLst>
              <a:ext uri="{FF2B5EF4-FFF2-40B4-BE49-F238E27FC236}">
                <a16:creationId xmlns:a16="http://schemas.microsoft.com/office/drawing/2014/main" id="{7E1F2CA7-78B9-9ABF-6EFE-DD9A8A9C35F9}"/>
              </a:ext>
            </a:extLst>
          </p:cNvPr>
          <p:cNvSpPr>
            <a:spLocks noGrp="1"/>
          </p:cNvSpPr>
          <p:nvPr>
            <p:ph type="body" sz="quarter" idx="5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303FA234-B1AF-1732-9346-CB610178FF42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546150A8-5316-76E4-4117-38F050685A3E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3" name="Espaço Reservado para Imagem 12">
            <a:extLst>
              <a:ext uri="{FF2B5EF4-FFF2-40B4-BE49-F238E27FC236}">
                <a16:creationId xmlns:a16="http://schemas.microsoft.com/office/drawing/2014/main" id="{6247305A-7355-24B0-8CF6-817F2C8266C5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4" name="Espaço Reservado para Texto 13">
            <a:extLst>
              <a:ext uri="{FF2B5EF4-FFF2-40B4-BE49-F238E27FC236}">
                <a16:creationId xmlns:a16="http://schemas.microsoft.com/office/drawing/2014/main" id="{9ADB3425-CA48-90E8-4AC8-97B0D7C6BEEC}"/>
              </a:ext>
            </a:extLst>
          </p:cNvPr>
          <p:cNvSpPr>
            <a:spLocks noGrp="1"/>
          </p:cNvSpPr>
          <p:nvPr>
            <p:ph type="body" sz="quarter" idx="59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5" name="Espaço Reservado para Texto 14">
            <a:extLst>
              <a:ext uri="{FF2B5EF4-FFF2-40B4-BE49-F238E27FC236}">
                <a16:creationId xmlns:a16="http://schemas.microsoft.com/office/drawing/2014/main" id="{88B68FB2-274D-A85F-6C97-F409BFC1E16A}"/>
              </a:ext>
            </a:extLst>
          </p:cNvPr>
          <p:cNvSpPr>
            <a:spLocks noGrp="1"/>
          </p:cNvSpPr>
          <p:nvPr>
            <p:ph type="body" sz="quarter" idx="6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6" name="Espaço Reservado para Imagem 15">
            <a:extLst>
              <a:ext uri="{FF2B5EF4-FFF2-40B4-BE49-F238E27FC236}">
                <a16:creationId xmlns:a16="http://schemas.microsoft.com/office/drawing/2014/main" id="{F561307E-64FC-1E9B-5E06-94A51B2023CD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7" name="Espaço Reservado para Texto 16">
            <a:extLst>
              <a:ext uri="{FF2B5EF4-FFF2-40B4-BE49-F238E27FC236}">
                <a16:creationId xmlns:a16="http://schemas.microsoft.com/office/drawing/2014/main" id="{2906965C-69A1-8A1A-68F6-EB738BB2E10B}"/>
              </a:ext>
            </a:extLst>
          </p:cNvPr>
          <p:cNvSpPr>
            <a:spLocks noGrp="1"/>
          </p:cNvSpPr>
          <p:nvPr>
            <p:ph type="body" sz="quarter" idx="6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8" name="Espaço Reservado para Texto 17">
            <a:extLst>
              <a:ext uri="{FF2B5EF4-FFF2-40B4-BE49-F238E27FC236}">
                <a16:creationId xmlns:a16="http://schemas.microsoft.com/office/drawing/2014/main" id="{9CD45900-7270-9282-FC86-8D1CEB40325A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9" name="Espaço Reservado para Texto 18">
            <a:extLst>
              <a:ext uri="{FF2B5EF4-FFF2-40B4-BE49-F238E27FC236}">
                <a16:creationId xmlns:a16="http://schemas.microsoft.com/office/drawing/2014/main" id="{6370F460-9AD6-535B-06A3-2DE567FA8FC5}"/>
              </a:ext>
            </a:extLst>
          </p:cNvPr>
          <p:cNvSpPr>
            <a:spLocks noGrp="1"/>
          </p:cNvSpPr>
          <p:nvPr>
            <p:ph type="body" sz="quarter" idx="63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0" name="Espaço Reservado para Imagem 19">
            <a:extLst>
              <a:ext uri="{FF2B5EF4-FFF2-40B4-BE49-F238E27FC236}">
                <a16:creationId xmlns:a16="http://schemas.microsoft.com/office/drawing/2014/main" id="{8495E894-6978-D29B-37D4-8BD10760AC0B}"/>
              </a:ext>
            </a:extLst>
          </p:cNvPr>
          <p:cNvSpPr>
            <a:spLocks noGrp="1"/>
          </p:cNvSpPr>
          <p:nvPr>
            <p:ph type="pic" sz="quarter" idx="64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1" name="Espaço Reservado para Texto 20">
            <a:extLst>
              <a:ext uri="{FF2B5EF4-FFF2-40B4-BE49-F238E27FC236}">
                <a16:creationId xmlns:a16="http://schemas.microsoft.com/office/drawing/2014/main" id="{76AEAA9B-53EF-F520-125D-7A2145F0FD05}"/>
              </a:ext>
            </a:extLst>
          </p:cNvPr>
          <p:cNvSpPr>
            <a:spLocks noGrp="1"/>
          </p:cNvSpPr>
          <p:nvPr>
            <p:ph type="body" sz="quarter" idx="6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2" name="Espaço Reservado para Texto 21">
            <a:extLst>
              <a:ext uri="{FF2B5EF4-FFF2-40B4-BE49-F238E27FC236}">
                <a16:creationId xmlns:a16="http://schemas.microsoft.com/office/drawing/2014/main" id="{2AD1E946-5A10-82FA-87DF-500C5ACBECC8}"/>
              </a:ext>
            </a:extLst>
          </p:cNvPr>
          <p:cNvSpPr>
            <a:spLocks noGrp="1"/>
          </p:cNvSpPr>
          <p:nvPr>
            <p:ph type="body" sz="quarter" idx="66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3" name="Espaço Reservado para Imagem 22">
            <a:extLst>
              <a:ext uri="{FF2B5EF4-FFF2-40B4-BE49-F238E27FC236}">
                <a16:creationId xmlns:a16="http://schemas.microsoft.com/office/drawing/2014/main" id="{2BB41CCA-59F6-3ED6-B7B1-0BB7039DD295}"/>
              </a:ext>
            </a:extLst>
          </p:cNvPr>
          <p:cNvSpPr>
            <a:spLocks noGrp="1"/>
          </p:cNvSpPr>
          <p:nvPr>
            <p:ph type="pic" sz="quarter" idx="67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4" name="Espaço Reservado para Texto 23">
            <a:extLst>
              <a:ext uri="{FF2B5EF4-FFF2-40B4-BE49-F238E27FC236}">
                <a16:creationId xmlns:a16="http://schemas.microsoft.com/office/drawing/2014/main" id="{220120F5-C4EE-466C-4C0A-B1B8E61F475D}"/>
              </a:ext>
            </a:extLst>
          </p:cNvPr>
          <p:cNvSpPr>
            <a:spLocks noGrp="1"/>
          </p:cNvSpPr>
          <p:nvPr>
            <p:ph type="body" sz="quarter" idx="68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5" name="Espaço Reservado para Texto 24">
            <a:extLst>
              <a:ext uri="{FF2B5EF4-FFF2-40B4-BE49-F238E27FC236}">
                <a16:creationId xmlns:a16="http://schemas.microsoft.com/office/drawing/2014/main" id="{C7038633-F893-9499-03E2-32E0DEF70BEE}"/>
              </a:ext>
            </a:extLst>
          </p:cNvPr>
          <p:cNvSpPr>
            <a:spLocks noGrp="1"/>
          </p:cNvSpPr>
          <p:nvPr>
            <p:ph type="body" sz="quarter" idx="69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6" name="Espaço Reservado para Imagem 25">
            <a:extLst>
              <a:ext uri="{FF2B5EF4-FFF2-40B4-BE49-F238E27FC236}">
                <a16:creationId xmlns:a16="http://schemas.microsoft.com/office/drawing/2014/main" id="{5DBF14FC-4B14-2478-C94D-FD9E3BE4F0EE}"/>
              </a:ext>
            </a:extLst>
          </p:cNvPr>
          <p:cNvSpPr>
            <a:spLocks noGrp="1"/>
          </p:cNvSpPr>
          <p:nvPr>
            <p:ph type="pic" sz="quarter" idx="7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7" name="Espaço Reservado para Texto 26">
            <a:extLst>
              <a:ext uri="{FF2B5EF4-FFF2-40B4-BE49-F238E27FC236}">
                <a16:creationId xmlns:a16="http://schemas.microsoft.com/office/drawing/2014/main" id="{476AFC3F-B86B-2DE0-E131-71C987E02E76}"/>
              </a:ext>
            </a:extLst>
          </p:cNvPr>
          <p:cNvSpPr>
            <a:spLocks noGrp="1"/>
          </p:cNvSpPr>
          <p:nvPr>
            <p:ph type="body" sz="quarter" idx="7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6593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1">
            <a:extLst>
              <a:ext uri="{FF2B5EF4-FFF2-40B4-BE49-F238E27FC236}">
                <a16:creationId xmlns:a16="http://schemas.microsoft.com/office/drawing/2014/main" id="{F5887443-1090-A296-9B2E-5313B8C71D53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21B0CAE2-E9D0-5586-3080-D764F85ACF1F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Imagem 3">
            <a:extLst>
              <a:ext uri="{FF2B5EF4-FFF2-40B4-BE49-F238E27FC236}">
                <a16:creationId xmlns:a16="http://schemas.microsoft.com/office/drawing/2014/main" id="{B30BCA64-2436-F586-6727-C6965209E6C9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1F3265DC-14D8-FF7E-141D-C43610176E03}"/>
              </a:ext>
            </a:extLst>
          </p:cNvPr>
          <p:cNvSpPr>
            <a:spLocks noGrp="1"/>
          </p:cNvSpPr>
          <p:nvPr>
            <p:ph type="body" sz="quarter" idx="54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78AE4477-2E5E-1C16-09F8-DCCEE6AC5E9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Texto 6">
            <a:extLst>
              <a:ext uri="{FF2B5EF4-FFF2-40B4-BE49-F238E27FC236}">
                <a16:creationId xmlns:a16="http://schemas.microsoft.com/office/drawing/2014/main" id="{63345E62-DB08-0517-8AFF-E10019736FC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C27A3F17-A885-DE03-99FB-020794FDCF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0632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506858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93521CC2BC0748BFCF05206277B416" ma:contentTypeVersion="13" ma:contentTypeDescription="Create a new document." ma:contentTypeScope="" ma:versionID="872c5ce3188cb71cb738938079b9fb72">
  <xsd:schema xmlns:xsd="http://www.w3.org/2001/XMLSchema" xmlns:xs="http://www.w3.org/2001/XMLSchema" xmlns:p="http://schemas.microsoft.com/office/2006/metadata/properties" xmlns:ns2="466084bc-493a-4ee2-ad2c-bf5f7587eadd" xmlns:ns3="bbd793f3-a191-4609-b556-8dcbed796031" targetNamespace="http://schemas.microsoft.com/office/2006/metadata/properties" ma:root="true" ma:fieldsID="f4ea6246e816d2cd570d6d0ad7ef448b" ns2:_="" ns3:_="">
    <xsd:import namespace="466084bc-493a-4ee2-ad2c-bf5f7587eadd"/>
    <xsd:import namespace="bbd793f3-a191-4609-b556-8dcbed79603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66084bc-493a-4ee2-ad2c-bf5f7587ead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3cacbc99-9fc6-441a-914d-2af325044b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d793f3-a191-4609-b556-8dcbed796031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97b576c-8058-40b3-b747-79923164dd9b}" ma:internalName="TaxCatchAll" ma:showField="CatchAllData" ma:web="bbd793f3-a191-4609-b556-8dcbed79603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bd793f3-a191-4609-b556-8dcbed796031" xsi:nil="true"/>
    <lcf76f155ced4ddcb4097134ff3c332f xmlns="466084bc-493a-4ee2-ad2c-bf5f7587eadd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4683DCC-0398-4EA4-B52F-2BFA755646A7}"/>
</file>

<file path=customXml/itemProps2.xml><?xml version="1.0" encoding="utf-8"?>
<ds:datastoreItem xmlns:ds="http://schemas.openxmlformats.org/officeDocument/2006/customXml" ds:itemID="{00AC6613-7B3E-4A22-B79C-73DA302EDA7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5F1513-E18B-444A-BA18-C77F68B15FD8}">
  <ds:schemaRefs>
    <ds:schemaRef ds:uri="http://schemas.microsoft.com/office/2006/metadata/properties"/>
    <ds:schemaRef ds:uri="http://schemas.microsoft.com/office/infopath/2007/PartnerControls"/>
    <ds:schemaRef ds:uri="bbd793f3-a191-4609-b556-8dcbed796031"/>
    <ds:schemaRef ds:uri="466084bc-493a-4ee2-ad2c-bf5f7587ead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1624</TotalTime>
  <Words>3</Words>
  <Application>Microsoft Office PowerPoint</Application>
  <PresentationFormat>Papel A4 (210 x 297 mm)</PresentationFormat>
  <Paragraphs>2</Paragraphs>
  <Slides>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14" baseType="lpstr">
      <vt:lpstr>Aptos Narrow</vt:lpstr>
      <vt:lpstr>Arial</vt:lpstr>
      <vt:lpstr>Calibri</vt:lpstr>
      <vt:lpstr>Calibri Light</vt:lpstr>
      <vt:lpstr>Gabarito Medium</vt:lpstr>
      <vt:lpstr>Gotham</vt:lpstr>
      <vt:lpstr>Gotham Narrow Book</vt:lpstr>
      <vt:lpstr>Gotham Narrow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Tuany Hibino</dc:creator>
  <cp:lastModifiedBy>Diógenes Manfroi</cp:lastModifiedBy>
  <cp:revision>38</cp:revision>
  <cp:lastPrinted>2024-08-02T13:44:26Z</cp:lastPrinted>
  <dcterms:created xsi:type="dcterms:W3CDTF">2024-07-05T18:01:57Z</dcterms:created>
  <dcterms:modified xsi:type="dcterms:W3CDTF">2026-02-06T18:22:55Z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0x0101001893521CC2BC0748BFCF05206277B416</vt:lpwstr>
  </property>
  <property fmtid="{D5CDD505-2E9C-101B-9397-08002B2CF9AE}" pid="3" name="MediaServiceImageTags">
    <vt:lpwstr/>
  </property>
</Properties>
</file>